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60" r:id="rId7"/>
    <p:sldId id="264" r:id="rId8"/>
    <p:sldId id="259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7B0A18-AFE6-4E07-BEC1-2E5D62A89891}" v="14" dt="2021-09-15T10:57:02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Noordeloos" userId="S::t.noordeloos@helicon.nl::7c446670-7459-44eb-8c93-60d80c060528" providerId="AD" clId="Web-{467B0A18-AFE6-4E07-BEC1-2E5D62A89891}"/>
    <pc:docChg chg="addSld modSld">
      <pc:chgData name="Thomas Noordeloos" userId="S::t.noordeloos@helicon.nl::7c446670-7459-44eb-8c93-60d80c060528" providerId="AD" clId="Web-{467B0A18-AFE6-4E07-BEC1-2E5D62A89891}" dt="2021-09-15T10:57:02.614" v="13" actId="1076"/>
      <pc:docMkLst>
        <pc:docMk/>
      </pc:docMkLst>
      <pc:sldChg chg="modSp">
        <pc:chgData name="Thomas Noordeloos" userId="S::t.noordeloos@helicon.nl::7c446670-7459-44eb-8c93-60d80c060528" providerId="AD" clId="Web-{467B0A18-AFE6-4E07-BEC1-2E5D62A89891}" dt="2021-09-15T10:57:02.614" v="13" actId="1076"/>
        <pc:sldMkLst>
          <pc:docMk/>
          <pc:sldMk cId="496150530" sldId="259"/>
        </pc:sldMkLst>
        <pc:spChg chg="mod">
          <ac:chgData name="Thomas Noordeloos" userId="S::t.noordeloos@helicon.nl::7c446670-7459-44eb-8c93-60d80c060528" providerId="AD" clId="Web-{467B0A18-AFE6-4E07-BEC1-2E5D62A89891}" dt="2021-09-15T10:57:02.614" v="13" actId="1076"/>
          <ac:spMkLst>
            <pc:docMk/>
            <pc:sldMk cId="496150530" sldId="259"/>
            <ac:spMk id="5" creationId="{11460E62-E366-40C8-9AC6-495798FF80E0}"/>
          </ac:spMkLst>
        </pc:spChg>
      </pc:sldChg>
      <pc:sldChg chg="addSp delSp modSp add replId delAnim">
        <pc:chgData name="Thomas Noordeloos" userId="S::t.noordeloos@helicon.nl::7c446670-7459-44eb-8c93-60d80c060528" providerId="AD" clId="Web-{467B0A18-AFE6-4E07-BEC1-2E5D62A89891}" dt="2021-09-15T10:52:28.779" v="12"/>
        <pc:sldMkLst>
          <pc:docMk/>
          <pc:sldMk cId="2230024229" sldId="264"/>
        </pc:sldMkLst>
        <pc:spChg chg="del">
          <ac:chgData name="Thomas Noordeloos" userId="S::t.noordeloos@helicon.nl::7c446670-7459-44eb-8c93-60d80c060528" providerId="AD" clId="Web-{467B0A18-AFE6-4E07-BEC1-2E5D62A89891}" dt="2021-09-15T10:52:07.841" v="5"/>
          <ac:spMkLst>
            <pc:docMk/>
            <pc:sldMk cId="2230024229" sldId="264"/>
            <ac:spMk id="4" creationId="{3915E308-C8BC-49EE-B981-CCC3A3D0A91C}"/>
          </ac:spMkLst>
        </pc:spChg>
        <pc:spChg chg="del">
          <ac:chgData name="Thomas Noordeloos" userId="S::t.noordeloos@helicon.nl::7c446670-7459-44eb-8c93-60d80c060528" providerId="AD" clId="Web-{467B0A18-AFE6-4E07-BEC1-2E5D62A89891}" dt="2021-09-15T10:52:07.841" v="4"/>
          <ac:spMkLst>
            <pc:docMk/>
            <pc:sldMk cId="2230024229" sldId="264"/>
            <ac:spMk id="6" creationId="{6ED77074-AD12-465B-8B5B-269055D9D8E9}"/>
          </ac:spMkLst>
        </pc:spChg>
        <pc:spChg chg="del">
          <ac:chgData name="Thomas Noordeloos" userId="S::t.noordeloos@helicon.nl::7c446670-7459-44eb-8c93-60d80c060528" providerId="AD" clId="Web-{467B0A18-AFE6-4E07-BEC1-2E5D62A89891}" dt="2021-09-15T10:52:07.841" v="3"/>
          <ac:spMkLst>
            <pc:docMk/>
            <pc:sldMk cId="2230024229" sldId="264"/>
            <ac:spMk id="7" creationId="{05F30006-E836-4727-A757-E51EDDE17035}"/>
          </ac:spMkLst>
        </pc:spChg>
        <pc:spChg chg="del">
          <ac:chgData name="Thomas Noordeloos" userId="S::t.noordeloos@helicon.nl::7c446670-7459-44eb-8c93-60d80c060528" providerId="AD" clId="Web-{467B0A18-AFE6-4E07-BEC1-2E5D62A89891}" dt="2021-09-15T10:52:07.841" v="2"/>
          <ac:spMkLst>
            <pc:docMk/>
            <pc:sldMk cId="2230024229" sldId="264"/>
            <ac:spMk id="8" creationId="{855D2F3D-0C32-49BF-9AEE-FD7D85573339}"/>
          </ac:spMkLst>
        </pc:spChg>
        <pc:spChg chg="del">
          <ac:chgData name="Thomas Noordeloos" userId="S::t.noordeloos@helicon.nl::7c446670-7459-44eb-8c93-60d80c060528" providerId="AD" clId="Web-{467B0A18-AFE6-4E07-BEC1-2E5D62A89891}" dt="2021-09-15T10:52:14.029" v="8"/>
          <ac:spMkLst>
            <pc:docMk/>
            <pc:sldMk cId="2230024229" sldId="264"/>
            <ac:spMk id="9" creationId="{63774EB9-CA48-4EB2-95BC-D1C805CCE8E6}"/>
          </ac:spMkLst>
        </pc:spChg>
        <pc:spChg chg="del">
          <ac:chgData name="Thomas Noordeloos" userId="S::t.noordeloos@helicon.nl::7c446670-7459-44eb-8c93-60d80c060528" providerId="AD" clId="Web-{467B0A18-AFE6-4E07-BEC1-2E5D62A89891}" dt="2021-09-15T10:52:14.029" v="6"/>
          <ac:spMkLst>
            <pc:docMk/>
            <pc:sldMk cId="2230024229" sldId="264"/>
            <ac:spMk id="17" creationId="{BCCF28B1-63AD-4A27-B2F4-942A6006FA9B}"/>
          </ac:spMkLst>
        </pc:spChg>
        <pc:picChg chg="del">
          <ac:chgData name="Thomas Noordeloos" userId="S::t.noordeloos@helicon.nl::7c446670-7459-44eb-8c93-60d80c060528" providerId="AD" clId="Web-{467B0A18-AFE6-4E07-BEC1-2E5D62A89891}" dt="2021-09-15T10:52:03.904" v="1"/>
          <ac:picMkLst>
            <pc:docMk/>
            <pc:sldMk cId="2230024229" sldId="264"/>
            <ac:picMk id="3" creationId="{F7D91590-B596-41E2-9491-C98A1F84C4A5}"/>
          </ac:picMkLst>
        </pc:picChg>
        <pc:picChg chg="add mod ord">
          <ac:chgData name="Thomas Noordeloos" userId="S::t.noordeloos@helicon.nl::7c446670-7459-44eb-8c93-60d80c060528" providerId="AD" clId="Web-{467B0A18-AFE6-4E07-BEC1-2E5D62A89891}" dt="2021-09-15T10:52:28.779" v="12"/>
          <ac:picMkLst>
            <pc:docMk/>
            <pc:sldMk cId="2230024229" sldId="264"/>
            <ac:picMk id="5" creationId="{77BA654F-63EB-4800-9CE2-1859E32C9B56}"/>
          </ac:picMkLst>
        </pc:picChg>
        <pc:cxnChg chg="del">
          <ac:chgData name="Thomas Noordeloos" userId="S::t.noordeloos@helicon.nl::7c446670-7459-44eb-8c93-60d80c060528" providerId="AD" clId="Web-{467B0A18-AFE6-4E07-BEC1-2E5D62A89891}" dt="2021-09-15T10:52:14.029" v="7"/>
          <ac:cxnSpMkLst>
            <pc:docMk/>
            <pc:sldMk cId="2230024229" sldId="264"/>
            <ac:cxnSpMk id="13" creationId="{6DB32662-77E9-43C5-8B48-E61C0DE9499F}"/>
          </ac:cxnSpMkLst>
        </pc:cxnChg>
      </pc:sldChg>
    </pc:docChg>
  </pc:docChgLst>
  <pc:docChgLst>
    <pc:chgData name="Pascalle Cup" userId="abbe84a0-611b-406e-b251-e8b4b71c069a" providerId="ADAL" clId="{DB78BD1F-8488-411B-B892-8255CC5CBF47}"/>
    <pc:docChg chg="undo custSel addSld modSld">
      <pc:chgData name="Pascalle Cup" userId="abbe84a0-611b-406e-b251-e8b4b71c069a" providerId="ADAL" clId="{DB78BD1F-8488-411B-B892-8255CC5CBF47}" dt="2021-09-15T10:18:25.057" v="12" actId="403"/>
      <pc:docMkLst>
        <pc:docMk/>
      </pc:docMkLst>
      <pc:sldChg chg="addSp delSp modSp add mod setBg">
        <pc:chgData name="Pascalle Cup" userId="abbe84a0-611b-406e-b251-e8b4b71c069a" providerId="ADAL" clId="{DB78BD1F-8488-411B-B892-8255CC5CBF47}" dt="2021-09-15T10:18:25.057" v="12" actId="403"/>
        <pc:sldMkLst>
          <pc:docMk/>
          <pc:sldMk cId="503738062" sldId="263"/>
        </pc:sldMkLst>
        <pc:spChg chg="mod">
          <ac:chgData name="Pascalle Cup" userId="abbe84a0-611b-406e-b251-e8b4b71c069a" providerId="ADAL" clId="{DB78BD1F-8488-411B-B892-8255CC5CBF47}" dt="2021-09-15T10:18:25.057" v="12" actId="403"/>
          <ac:spMkLst>
            <pc:docMk/>
            <pc:sldMk cId="503738062" sldId="263"/>
            <ac:spMk id="3" creationId="{252883BE-5DDF-4444-B03A-8F139C3B1366}"/>
          </ac:spMkLst>
        </pc:spChg>
        <pc:spChg chg="add del">
          <ac:chgData name="Pascalle Cup" userId="abbe84a0-611b-406e-b251-e8b4b71c069a" providerId="ADAL" clId="{DB78BD1F-8488-411B-B892-8255CC5CBF47}" dt="2021-09-15T10:18:15.867" v="3" actId="26606"/>
          <ac:spMkLst>
            <pc:docMk/>
            <pc:sldMk cId="503738062" sldId="263"/>
            <ac:spMk id="10" creationId="{129579E8-8FA2-4D2F-A8F9-7EF7C959431C}"/>
          </ac:spMkLst>
        </pc:spChg>
        <pc:spChg chg="add del">
          <ac:chgData name="Pascalle Cup" userId="abbe84a0-611b-406e-b251-e8b4b71c069a" providerId="ADAL" clId="{DB78BD1F-8488-411B-B892-8255CC5CBF47}" dt="2021-09-15T10:18:18.905" v="5" actId="26606"/>
          <ac:spMkLst>
            <pc:docMk/>
            <pc:sldMk cId="503738062" sldId="263"/>
            <ac:spMk id="14" creationId="{A7A4B465-FBCC-4CD4-89A1-82992A7B47FF}"/>
          </ac:spMkLst>
        </pc:spChg>
        <pc:spChg chg="add del">
          <ac:chgData name="Pascalle Cup" userId="abbe84a0-611b-406e-b251-e8b4b71c069a" providerId="ADAL" clId="{DB78BD1F-8488-411B-B892-8255CC5CBF47}" dt="2021-09-15T10:18:18.905" v="5" actId="26606"/>
          <ac:spMkLst>
            <pc:docMk/>
            <pc:sldMk cId="503738062" sldId="263"/>
            <ac:spMk id="16" creationId="{909E572F-9CDC-4214-9D42-FF0017649590}"/>
          </ac:spMkLst>
        </pc:spChg>
        <pc:spChg chg="add del">
          <ac:chgData name="Pascalle Cup" userId="abbe84a0-611b-406e-b251-e8b4b71c069a" providerId="ADAL" clId="{DB78BD1F-8488-411B-B892-8255CC5CBF47}" dt="2021-09-15T10:18:18.905" v="5" actId="26606"/>
          <ac:spMkLst>
            <pc:docMk/>
            <pc:sldMk cId="503738062" sldId="263"/>
            <ac:spMk id="17" creationId="{1825AC39-5F85-4CAA-8A81-A1287086B2B6}"/>
          </ac:spMkLst>
        </pc:spChg>
        <pc:spChg chg="add del">
          <ac:chgData name="Pascalle Cup" userId="abbe84a0-611b-406e-b251-e8b4b71c069a" providerId="ADAL" clId="{DB78BD1F-8488-411B-B892-8255CC5CBF47}" dt="2021-09-15T10:18:18.905" v="5" actId="26606"/>
          <ac:spMkLst>
            <pc:docMk/>
            <pc:sldMk cId="503738062" sldId="263"/>
            <ac:spMk id="18" creationId="{95DA4D23-37FC-4B90-8188-F0377C5FF44B}"/>
          </ac:spMkLst>
        </pc:spChg>
        <pc:grpChg chg="add del">
          <ac:chgData name="Pascalle Cup" userId="abbe84a0-611b-406e-b251-e8b4b71c069a" providerId="ADAL" clId="{DB78BD1F-8488-411B-B892-8255CC5CBF47}" dt="2021-09-15T10:18:15.867" v="3" actId="26606"/>
          <ac:grpSpMkLst>
            <pc:docMk/>
            <pc:sldMk cId="503738062" sldId="263"/>
            <ac:grpSpMk id="12" creationId="{3FEB7750-5E3F-43E4-B0BB-6614A165F8F7}"/>
          </ac:grpSpMkLst>
        </pc:grpChg>
        <pc:picChg chg="mod">
          <ac:chgData name="Pascalle Cup" userId="abbe84a0-611b-406e-b251-e8b4b71c069a" providerId="ADAL" clId="{DB78BD1F-8488-411B-B892-8255CC5CBF47}" dt="2021-09-15T10:18:18.905" v="5" actId="26606"/>
          <ac:picMkLst>
            <pc:docMk/>
            <pc:sldMk cId="503738062" sldId="263"/>
            <ac:picMk id="5" creationId="{8460E5B8-E800-4116-A4BF-3207056A631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15-9-2021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leefbare stad</a:t>
            </a:r>
          </a:p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Woensdag 15-9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97287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Thema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 Onderzoeksopzet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Theoretisch kader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Burgerparticipatie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Onderzoeksresultaten- en advies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 marL="0" indent="0">
              <a:buNone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Leefbaarheid</a:t>
            </a: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579453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2"/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tx1"/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Adviesrapport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Pecha</a:t>
            </a:r>
            <a:r>
              <a:rPr lang="nl-NL" sz="12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200" err="1">
                <a:latin typeface="Arial" panose="020B0604020202020204" pitchFamily="34" charset="0"/>
                <a:cs typeface="Arial" panose="020B0604020202020204" pitchFamily="34" charset="0"/>
              </a:rPr>
              <a:t>Kucha</a:t>
            </a:r>
            <a:endParaRPr lang="nl-NL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31A7F25-5C19-4294-A4F4-7AF918C26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933" y="2835634"/>
            <a:ext cx="3220917" cy="1452160"/>
          </a:xfrm>
        </p:spPr>
        <p:txBody>
          <a:bodyPr anchor="t">
            <a:normAutofit fontScale="92500" lnSpcReduction="20000"/>
          </a:bodyPr>
          <a:lstStyle/>
          <a:p>
            <a:r>
              <a:rPr lang="nl-NL" sz="4000" dirty="0">
                <a:solidFill>
                  <a:schemeClr val="tx1">
                    <a:alpha val="60000"/>
                  </a:schemeClr>
                </a:solidFill>
              </a:rPr>
              <a:t>Wat gaan we doen vandaag?!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27C4BA1-9F9D-49CF-9664-47FA989ADF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251" y="1153300"/>
            <a:ext cx="6631341" cy="45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8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4740AF-71F5-4F7B-9164-9A933268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WE OOK ALWEER AAN HET DOEN???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F7D91590-B596-41E2-9491-C98A1F84C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54102"/>
            <a:ext cx="7806341" cy="21497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Pijl: omhoog 3">
            <a:extLst>
              <a:ext uri="{FF2B5EF4-FFF2-40B4-BE49-F238E27FC236}">
                <a16:creationId xmlns:a16="http://schemas.microsoft.com/office/drawing/2014/main" id="{3915E308-C8BC-49EE-B981-CCC3A3D0A91C}"/>
              </a:ext>
            </a:extLst>
          </p:cNvPr>
          <p:cNvSpPr/>
          <p:nvPr/>
        </p:nvSpPr>
        <p:spPr>
          <a:xfrm>
            <a:off x="1033144" y="4658360"/>
            <a:ext cx="814705" cy="1685290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CASUS </a:t>
            </a:r>
          </a:p>
        </p:txBody>
      </p:sp>
      <p:sp>
        <p:nvSpPr>
          <p:cNvPr id="6" name="Bijschrift: pijl-omhoog 5">
            <a:extLst>
              <a:ext uri="{FF2B5EF4-FFF2-40B4-BE49-F238E27FC236}">
                <a16:creationId xmlns:a16="http://schemas.microsoft.com/office/drawing/2014/main" id="{6ED77074-AD12-465B-8B5B-269055D9D8E9}"/>
              </a:ext>
            </a:extLst>
          </p:cNvPr>
          <p:cNvSpPr/>
          <p:nvPr/>
        </p:nvSpPr>
        <p:spPr>
          <a:xfrm>
            <a:off x="2453798" y="4571365"/>
            <a:ext cx="2628900" cy="1772285"/>
          </a:xfrm>
          <a:prstGeom prst="up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WAT GAAN WE OP WELKE MANIER ONDERZOEKEN OM EEN GOED ADVIES TE GEVEN?</a:t>
            </a:r>
          </a:p>
        </p:txBody>
      </p:sp>
      <p:sp>
        <p:nvSpPr>
          <p:cNvPr id="7" name="Pijl: omhoog 6">
            <a:extLst>
              <a:ext uri="{FF2B5EF4-FFF2-40B4-BE49-F238E27FC236}">
                <a16:creationId xmlns:a16="http://schemas.microsoft.com/office/drawing/2014/main" id="{05F30006-E836-4727-A757-E51EDDE17035}"/>
              </a:ext>
            </a:extLst>
          </p:cNvPr>
          <p:cNvSpPr/>
          <p:nvPr/>
        </p:nvSpPr>
        <p:spPr>
          <a:xfrm>
            <a:off x="5479097" y="4571365"/>
            <a:ext cx="814706" cy="1772285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Pijl: omhoog 7">
            <a:extLst>
              <a:ext uri="{FF2B5EF4-FFF2-40B4-BE49-F238E27FC236}">
                <a16:creationId xmlns:a16="http://schemas.microsoft.com/office/drawing/2014/main" id="{855D2F3D-0C32-49BF-9AEE-FD7D85573339}"/>
              </a:ext>
            </a:extLst>
          </p:cNvPr>
          <p:cNvSpPr/>
          <p:nvPr/>
        </p:nvSpPr>
        <p:spPr>
          <a:xfrm>
            <a:off x="6759574" y="4658360"/>
            <a:ext cx="2028825" cy="168529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UITKOMST-EN ANALYSE-REN</a:t>
            </a:r>
          </a:p>
        </p:txBody>
      </p:sp>
      <p:sp>
        <p:nvSpPr>
          <p:cNvPr id="9" name="Rol: horizontaal 8">
            <a:extLst>
              <a:ext uri="{FF2B5EF4-FFF2-40B4-BE49-F238E27FC236}">
                <a16:creationId xmlns:a16="http://schemas.microsoft.com/office/drawing/2014/main" id="{63774EB9-CA48-4EB2-95BC-D1C805CCE8E6}"/>
              </a:ext>
            </a:extLst>
          </p:cNvPr>
          <p:cNvSpPr/>
          <p:nvPr/>
        </p:nvSpPr>
        <p:spPr>
          <a:xfrm>
            <a:off x="9344025" y="2354103"/>
            <a:ext cx="2438400" cy="1903572"/>
          </a:xfrm>
          <a:prstGeom prst="horizontalScroll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ADVIES VOOR DE HOOFDVRAAG VAN DE CASUS</a:t>
            </a:r>
          </a:p>
        </p:txBody>
      </p: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6DB32662-77E9-43C5-8B48-E61C0DE9499F}"/>
              </a:ext>
            </a:extLst>
          </p:cNvPr>
          <p:cNvCxnSpPr>
            <a:cxnSpLocks/>
          </p:cNvCxnSpPr>
          <p:nvPr/>
        </p:nvCxnSpPr>
        <p:spPr>
          <a:xfrm>
            <a:off x="8355012" y="3333750"/>
            <a:ext cx="86677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jl: omhoog 16">
            <a:extLst>
              <a:ext uri="{FF2B5EF4-FFF2-40B4-BE49-F238E27FC236}">
                <a16:creationId xmlns:a16="http://schemas.microsoft.com/office/drawing/2014/main" id="{BCCF28B1-63AD-4A27-B2F4-942A6006FA9B}"/>
              </a:ext>
            </a:extLst>
          </p:cNvPr>
          <p:cNvSpPr/>
          <p:nvPr/>
        </p:nvSpPr>
        <p:spPr>
          <a:xfrm rot="10800000">
            <a:off x="5111971" y="970235"/>
            <a:ext cx="814706" cy="1298441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09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9">
            <a:extLst>
              <a:ext uri="{FF2B5EF4-FFF2-40B4-BE49-F238E27FC236}">
                <a16:creationId xmlns:a16="http://schemas.microsoft.com/office/drawing/2014/main" id="{77BA654F-63EB-4800-9CE2-1859E32C9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3283" y="1193462"/>
            <a:ext cx="7382434" cy="530031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A4740AF-71F5-4F7B-9164-9A9332682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ZIJN WE OOK ALWEER AAN HET DOEN???</a:t>
            </a:r>
          </a:p>
        </p:txBody>
      </p:sp>
    </p:spTree>
    <p:extLst>
      <p:ext uri="{BB962C8B-B14F-4D97-AF65-F5344CB8AC3E}">
        <p14:creationId xmlns:p14="http://schemas.microsoft.com/office/powerpoint/2010/main" val="2230024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9699B-12C7-4C20-AA97-A0E26385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7104" y="55948"/>
            <a:ext cx="9610725" cy="1325563"/>
          </a:xfrm>
        </p:spPr>
        <p:txBody>
          <a:bodyPr>
            <a:normAutofit/>
          </a:bodyPr>
          <a:lstStyle/>
          <a:p>
            <a:r>
              <a:rPr lang="nl-NL" sz="4000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Planning periode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7E24E0E3-2728-408E-A2DB-ECE2C1F6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63745"/>
              </p:ext>
            </p:extLst>
          </p:nvPr>
        </p:nvGraphicFramePr>
        <p:xfrm>
          <a:off x="797104" y="1043430"/>
          <a:ext cx="6038036" cy="569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1545">
                  <a:extLst>
                    <a:ext uri="{9D8B030D-6E8A-4147-A177-3AD203B41FA5}">
                      <a16:colId xmlns:a16="http://schemas.microsoft.com/office/drawing/2014/main" val="2078251871"/>
                    </a:ext>
                  </a:extLst>
                </a:gridCol>
                <a:gridCol w="4656491">
                  <a:extLst>
                    <a:ext uri="{9D8B030D-6E8A-4147-A177-3AD203B41FA5}">
                      <a16:colId xmlns:a16="http://schemas.microsoft.com/office/drawing/2014/main" val="2429809925"/>
                    </a:ext>
                  </a:extLst>
                </a:gridCol>
              </a:tblGrid>
              <a:tr h="328935">
                <a:tc>
                  <a:txBody>
                    <a:bodyPr/>
                    <a:lstStyle/>
                    <a:p>
                      <a:pPr rtl="0" fontAlgn="base"/>
                      <a:r>
                        <a:rPr lang="nl-NL" sz="1400" dirty="0">
                          <a:effectLst/>
                        </a:rPr>
                        <a:t>Week </a:t>
                      </a:r>
                      <a:endParaRPr lang="nl-NL" sz="24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400" dirty="0">
                          <a:effectLst/>
                        </a:rPr>
                        <a:t>IBS  </a:t>
                      </a:r>
                      <a:endParaRPr lang="nl-NL" sz="24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4776"/>
                  </a:ext>
                </a:extLst>
              </a:tr>
              <a:tr h="41450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1 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Intro week 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09977"/>
                  </a:ext>
                </a:extLst>
              </a:tr>
              <a:tr h="431625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2 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Bezoek aan gemeente en oriëntatie in gebied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037335"/>
                  </a:ext>
                </a:extLst>
              </a:tr>
              <a:tr h="328935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  <a:highlight>
                            <a:srgbClr val="FFFF00"/>
                          </a:highlight>
                        </a:rPr>
                        <a:t>3 </a:t>
                      </a:r>
                      <a:endParaRPr lang="nl-NL" sz="3200" dirty="0">
                        <a:effectLst/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  <a:highlight>
                            <a:srgbClr val="FFFF00"/>
                          </a:highlight>
                        </a:rPr>
                        <a:t>19-9 deadline LA 1 </a:t>
                      </a:r>
                    </a:p>
                    <a:p>
                      <a:pPr rtl="0" fontAlgn="base"/>
                      <a:r>
                        <a:rPr lang="nl-NL" sz="1800" dirty="0">
                          <a:effectLst/>
                          <a:highlight>
                            <a:srgbClr val="FFFF00"/>
                          </a:highlight>
                        </a:rPr>
                        <a:t>Onderzoeksopzet afmaken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70735"/>
                  </a:ext>
                </a:extLst>
              </a:tr>
              <a:tr h="328935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4 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26-9 deadline LA 2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401407"/>
                  </a:ext>
                </a:extLst>
              </a:tr>
              <a:tr h="57734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5 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  <a:latin typeface="Calibri" panose="020F0502020204030204" pitchFamily="34" charset="0"/>
                        </a:rPr>
                        <a:t>Uitvoeren onderzoek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1889161"/>
                  </a:ext>
                </a:extLst>
              </a:tr>
              <a:tr h="41450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6 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10-10 deadline LA 3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319568"/>
                  </a:ext>
                </a:extLst>
              </a:tr>
              <a:tr h="41450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7 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Checkmoment met de stakeholders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714405"/>
                  </a:ext>
                </a:extLst>
              </a:tr>
              <a:tr h="41450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8 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endParaRPr lang="nl-NL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822062"/>
                  </a:ext>
                </a:extLst>
              </a:tr>
              <a:tr h="328935">
                <a:tc>
                  <a:txBody>
                    <a:bodyPr/>
                    <a:lstStyle/>
                    <a:p>
                      <a:pPr rtl="0" fontAlgn="base"/>
                      <a:endParaRPr lang="nl-NL" sz="18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b="1" dirty="0">
                          <a:effectLst/>
                        </a:rPr>
                        <a:t>Herfstvakantie  </a:t>
                      </a:r>
                      <a:endParaRPr lang="nl-NL" sz="3200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60878"/>
                  </a:ext>
                </a:extLst>
              </a:tr>
              <a:tr h="903018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9 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1-11 </a:t>
                      </a:r>
                      <a:r>
                        <a:rPr lang="nl-NL" sz="1800" dirty="0" err="1">
                          <a:effectLst/>
                        </a:rPr>
                        <a:t>Pecha</a:t>
                      </a:r>
                      <a:r>
                        <a:rPr lang="nl-NL" sz="1800" dirty="0">
                          <a:effectLst/>
                        </a:rPr>
                        <a:t> </a:t>
                      </a:r>
                      <a:r>
                        <a:rPr lang="nl-NL" sz="1800" dirty="0" err="1">
                          <a:effectLst/>
                        </a:rPr>
                        <a:t>Kucha</a:t>
                      </a:r>
                      <a:r>
                        <a:rPr lang="nl-NL" sz="1800" dirty="0">
                          <a:effectLst/>
                        </a:rPr>
                        <a:t> bij opdrachtgever &amp; inleveren verslag  </a:t>
                      </a:r>
                      <a:endParaRPr lang="nl-NL" sz="3200" dirty="0">
                        <a:effectLst/>
                      </a:endParaRPr>
                    </a:p>
                    <a:p>
                      <a:pPr rtl="0" fontAlgn="base"/>
                      <a:r>
                        <a:rPr lang="nl-NL" sz="1800" dirty="0">
                          <a:effectLst/>
                        </a:rPr>
                        <a:t>4-11 deadline portfolio 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145031"/>
                  </a:ext>
                </a:extLst>
              </a:tr>
              <a:tr h="414500"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10  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nl-NL" sz="1800" dirty="0">
                          <a:effectLst/>
                        </a:rPr>
                        <a:t>8-11 kennistoets P1 </a:t>
                      </a:r>
                      <a:endParaRPr lang="nl-NL" sz="3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551539"/>
                  </a:ext>
                </a:extLst>
              </a:tr>
            </a:tbl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11460E62-E366-40C8-9AC6-495798FF80E0}"/>
              </a:ext>
            </a:extLst>
          </p:cNvPr>
          <p:cNvSpPr txBox="1"/>
          <p:nvPr/>
        </p:nvSpPr>
        <p:spPr>
          <a:xfrm>
            <a:off x="7300270" y="984334"/>
            <a:ext cx="40376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dirty="0"/>
              <a:t>LA 1 Onderzoekstechnieken</a:t>
            </a:r>
          </a:p>
          <a:p>
            <a:r>
              <a:rPr lang="nl-NL" dirty="0"/>
              <a:t>LA 2 Theoretisch kader </a:t>
            </a:r>
          </a:p>
          <a:p>
            <a:r>
              <a:rPr lang="nl-NL" dirty="0"/>
              <a:t>LA 3 Burgerparticipatie</a:t>
            </a:r>
          </a:p>
          <a:p>
            <a:r>
              <a:rPr lang="nl-NL" dirty="0"/>
              <a:t>LA 4 onderzoeksresultaten en advies. </a:t>
            </a:r>
          </a:p>
        </p:txBody>
      </p:sp>
    </p:spTree>
    <p:extLst>
      <p:ext uri="{BB962C8B-B14F-4D97-AF65-F5344CB8AC3E}">
        <p14:creationId xmlns:p14="http://schemas.microsoft.com/office/powerpoint/2010/main" val="496150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EE6763-F9EC-4AD6-9272-DCE27E95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433070"/>
            <a:ext cx="10515600" cy="1325563"/>
          </a:xfrm>
        </p:spPr>
        <p:txBody>
          <a:bodyPr/>
          <a:lstStyle/>
          <a:p>
            <a:r>
              <a:rPr lang="nl-NL" dirty="0"/>
              <a:t>Aan de slag: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BA4B44DD-0DA0-4302-8AC3-9CBFB5056577}"/>
              </a:ext>
            </a:extLst>
          </p:cNvPr>
          <p:cNvSpPr txBox="1"/>
          <p:nvPr/>
        </p:nvSpPr>
        <p:spPr>
          <a:xfrm>
            <a:off x="586740" y="1509316"/>
            <a:ext cx="11018520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/>
              <a:t>Bespreek als groep dit lijstje, maak een taakverdeling en een planning. </a:t>
            </a:r>
          </a:p>
          <a:p>
            <a:r>
              <a:rPr lang="nl-NL" sz="2400" dirty="0"/>
              <a:t>1.	LA 1 deadline in aanstaande vrijdag 19-9. </a:t>
            </a:r>
          </a:p>
          <a:p>
            <a:r>
              <a:rPr lang="nl-NL" sz="2400" dirty="0"/>
              <a:t>2.	Werken aan LA 2, deadline is 26-9.</a:t>
            </a:r>
          </a:p>
          <a:p>
            <a:r>
              <a:rPr lang="nl-NL" sz="2400" dirty="0"/>
              <a:t>3.	Stakeholders analyse en doelgroep analyse afmaken </a:t>
            </a:r>
          </a:p>
          <a:p>
            <a:r>
              <a:rPr lang="nl-NL" sz="2400" dirty="0"/>
              <a:t>4.	Wie gaan jullie betrekken bij onderzoek: </a:t>
            </a:r>
          </a:p>
          <a:p>
            <a:r>
              <a:rPr lang="nl-NL" sz="2400" dirty="0"/>
              <a:t>	- Wie gaan jullie interviewen? Namen en rugnummers! </a:t>
            </a:r>
          </a:p>
          <a:p>
            <a:r>
              <a:rPr lang="nl-NL" sz="2400" dirty="0"/>
              <a:t>	- Welke groep gaan jullie enquêteren? Specifiek maken &gt; doelgroep analyse! </a:t>
            </a:r>
          </a:p>
          <a:p>
            <a:r>
              <a:rPr lang="nl-NL" sz="2400" dirty="0"/>
              <a:t>5.	Opstellen van de vragen voor het interview </a:t>
            </a:r>
          </a:p>
          <a:p>
            <a:r>
              <a:rPr lang="nl-NL" sz="2400" dirty="0"/>
              <a:t>6.	Opstellen van de vragen &amp; antwoord opties van de enquête</a:t>
            </a:r>
          </a:p>
          <a:p>
            <a:r>
              <a:rPr lang="nl-NL" sz="2400" dirty="0"/>
              <a:t>7.	Contact leggen met stakeholders voor interview voor gesprekken in week 5 </a:t>
            </a:r>
          </a:p>
          <a:p>
            <a:r>
              <a:rPr lang="nl-NL" sz="2400" dirty="0"/>
              <a:t>	in overleg met hen plannen </a:t>
            </a:r>
          </a:p>
          <a:p>
            <a:pPr marL="457200" indent="-457200">
              <a:buAutoNum type="arabicPeriod" startAt="8"/>
            </a:pPr>
            <a:r>
              <a:rPr lang="nl-NL" sz="2400" dirty="0"/>
              <a:t>      Afnemen enquêtes op woensdag in week 5 = 29 september</a:t>
            </a:r>
          </a:p>
          <a:p>
            <a:pPr marL="457200" indent="-457200">
              <a:buAutoNum type="arabicPeriod" startAt="8"/>
            </a:pPr>
            <a:r>
              <a:rPr lang="nl-NL" sz="2400" dirty="0"/>
              <a:t>      Ieder voor zich: document verantwoording! 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48458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CD33B-3BFC-4DCC-8F38-18ACC1FC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LET OP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29FCF569-B98C-4D1E-B89A-5E515B054403}"/>
              </a:ext>
            </a:extLst>
          </p:cNvPr>
          <p:cNvSpPr txBox="1"/>
          <p:nvPr/>
        </p:nvSpPr>
        <p:spPr>
          <a:xfrm>
            <a:off x="1005840" y="1690688"/>
            <a:ext cx="96697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2400" dirty="0"/>
              <a:t>Maak een planning voor vandaag (tot 16.00 uur) en vrijdag (zijn 2 IBS lessen) 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dirty="0"/>
              <a:t>Laat vragenlijsten en de enquête checken zodat je akkoord hebt! 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dirty="0"/>
              <a:t>Overleg met Thomas / Pascalle of de planning zo klopt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pPr marL="285750" indent="-285750">
              <a:buFontTx/>
              <a:buChar char="-"/>
            </a:pPr>
            <a:r>
              <a:rPr lang="nl-NL" sz="2400" dirty="0"/>
              <a:t>Vrijdag is er een rooster waarbij alle groepen laten zien aan Thomas of Pascalle wat af is en wat nog moet gebeuren. </a:t>
            </a:r>
          </a:p>
          <a:p>
            <a:pPr marL="285750" indent="-285750">
              <a:buFontTx/>
              <a:buChar char="-"/>
            </a:pPr>
            <a:endParaRPr lang="nl-NL" sz="2400" dirty="0"/>
          </a:p>
          <a:p>
            <a:pPr marL="285750" indent="-285750">
              <a:buFontTx/>
              <a:buChar char="-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64139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252883BE-5DDF-4444-B03A-8F139C3B1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0932" y="4609035"/>
            <a:ext cx="9144000" cy="1655762"/>
          </a:xfrm>
        </p:spPr>
        <p:txBody>
          <a:bodyPr>
            <a:normAutofit/>
          </a:bodyPr>
          <a:lstStyle/>
          <a:p>
            <a:r>
              <a:rPr lang="nl-NL" sz="7200" dirty="0"/>
              <a:t>Succes!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460E5B8-E800-4116-A4BF-3207056A631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086" t="25782" r="35398"/>
          <a:stretch/>
        </p:blipFill>
        <p:spPr>
          <a:xfrm>
            <a:off x="3795733" y="1074927"/>
            <a:ext cx="3739386" cy="353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7380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FA5A65-690A-4B1D-ACB2-1BA17BA95D7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BBCDF8C-7C82-41F8-B9B1-D30EFEBCF2B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123BB1-FB53-444E-A855-9C561F65AD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374</Words>
  <Application>Microsoft Office PowerPoint</Application>
  <PresentationFormat>Breedbeeld</PresentationFormat>
  <Paragraphs>81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PowerPoint-presentatie</vt:lpstr>
      <vt:lpstr>PowerPoint-presentatie</vt:lpstr>
      <vt:lpstr>WAT ZIJN WE OOK ALWEER AAN HET DOEN???</vt:lpstr>
      <vt:lpstr>WAT ZIJN WE OOK ALWEER AAN HET DOEN???</vt:lpstr>
      <vt:lpstr>Planning periode</vt:lpstr>
      <vt:lpstr>Aan de slag: </vt:lpstr>
      <vt:lpstr>LET OP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Pascalle Cup</cp:lastModifiedBy>
  <cp:revision>8</cp:revision>
  <dcterms:created xsi:type="dcterms:W3CDTF">2021-09-15T08:40:50Z</dcterms:created>
  <dcterms:modified xsi:type="dcterms:W3CDTF">2021-09-15T10:57:02Z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