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60" r:id="rId7"/>
    <p:sldId id="264" r:id="rId8"/>
    <p:sldId id="259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B0A18-AFE6-4E07-BEC1-2E5D62A89891}" v="14" dt="2021-09-15T10:57:02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S::t.noordeloos@helicon.nl::7c446670-7459-44eb-8c93-60d80c060528" providerId="AD" clId="Web-{467B0A18-AFE6-4E07-BEC1-2E5D62A89891}"/>
    <pc:docChg chg="addSld modSld">
      <pc:chgData name="Thomas Noordeloos" userId="S::t.noordeloos@helicon.nl::7c446670-7459-44eb-8c93-60d80c060528" providerId="AD" clId="Web-{467B0A18-AFE6-4E07-BEC1-2E5D62A89891}" dt="2021-09-15T10:57:02.614" v="13" actId="1076"/>
      <pc:docMkLst>
        <pc:docMk/>
      </pc:docMkLst>
      <pc:sldChg chg="modSp">
        <pc:chgData name="Thomas Noordeloos" userId="S::t.noordeloos@helicon.nl::7c446670-7459-44eb-8c93-60d80c060528" providerId="AD" clId="Web-{467B0A18-AFE6-4E07-BEC1-2E5D62A89891}" dt="2021-09-15T10:57:02.614" v="13" actId="1076"/>
        <pc:sldMkLst>
          <pc:docMk/>
          <pc:sldMk cId="496150530" sldId="259"/>
        </pc:sldMkLst>
        <pc:spChg chg="mod">
          <ac:chgData name="Thomas Noordeloos" userId="S::t.noordeloos@helicon.nl::7c446670-7459-44eb-8c93-60d80c060528" providerId="AD" clId="Web-{467B0A18-AFE6-4E07-BEC1-2E5D62A89891}" dt="2021-09-15T10:57:02.614" v="13" actId="1076"/>
          <ac:spMkLst>
            <pc:docMk/>
            <pc:sldMk cId="496150530" sldId="259"/>
            <ac:spMk id="5" creationId="{11460E62-E366-40C8-9AC6-495798FF80E0}"/>
          </ac:spMkLst>
        </pc:spChg>
      </pc:sldChg>
      <pc:sldChg chg="addSp delSp modSp add replId delAnim">
        <pc:chgData name="Thomas Noordeloos" userId="S::t.noordeloos@helicon.nl::7c446670-7459-44eb-8c93-60d80c060528" providerId="AD" clId="Web-{467B0A18-AFE6-4E07-BEC1-2E5D62A89891}" dt="2021-09-15T10:52:28.779" v="12"/>
        <pc:sldMkLst>
          <pc:docMk/>
          <pc:sldMk cId="2230024229" sldId="264"/>
        </pc:sldMkLst>
        <pc:spChg chg="del">
          <ac:chgData name="Thomas Noordeloos" userId="S::t.noordeloos@helicon.nl::7c446670-7459-44eb-8c93-60d80c060528" providerId="AD" clId="Web-{467B0A18-AFE6-4E07-BEC1-2E5D62A89891}" dt="2021-09-15T10:52:07.841" v="5"/>
          <ac:spMkLst>
            <pc:docMk/>
            <pc:sldMk cId="2230024229" sldId="264"/>
            <ac:spMk id="4" creationId="{3915E308-C8BC-49EE-B981-CCC3A3D0A91C}"/>
          </ac:spMkLst>
        </pc:spChg>
        <pc:spChg chg="del">
          <ac:chgData name="Thomas Noordeloos" userId="S::t.noordeloos@helicon.nl::7c446670-7459-44eb-8c93-60d80c060528" providerId="AD" clId="Web-{467B0A18-AFE6-4E07-BEC1-2E5D62A89891}" dt="2021-09-15T10:52:07.841" v="4"/>
          <ac:spMkLst>
            <pc:docMk/>
            <pc:sldMk cId="2230024229" sldId="264"/>
            <ac:spMk id="6" creationId="{6ED77074-AD12-465B-8B5B-269055D9D8E9}"/>
          </ac:spMkLst>
        </pc:spChg>
        <pc:spChg chg="del">
          <ac:chgData name="Thomas Noordeloos" userId="S::t.noordeloos@helicon.nl::7c446670-7459-44eb-8c93-60d80c060528" providerId="AD" clId="Web-{467B0A18-AFE6-4E07-BEC1-2E5D62A89891}" dt="2021-09-15T10:52:07.841" v="3"/>
          <ac:spMkLst>
            <pc:docMk/>
            <pc:sldMk cId="2230024229" sldId="264"/>
            <ac:spMk id="7" creationId="{05F30006-E836-4727-A757-E51EDDE17035}"/>
          </ac:spMkLst>
        </pc:spChg>
        <pc:spChg chg="del">
          <ac:chgData name="Thomas Noordeloos" userId="S::t.noordeloos@helicon.nl::7c446670-7459-44eb-8c93-60d80c060528" providerId="AD" clId="Web-{467B0A18-AFE6-4E07-BEC1-2E5D62A89891}" dt="2021-09-15T10:52:07.841" v="2"/>
          <ac:spMkLst>
            <pc:docMk/>
            <pc:sldMk cId="2230024229" sldId="264"/>
            <ac:spMk id="8" creationId="{855D2F3D-0C32-49BF-9AEE-FD7D85573339}"/>
          </ac:spMkLst>
        </pc:spChg>
        <pc:spChg chg="del">
          <ac:chgData name="Thomas Noordeloos" userId="S::t.noordeloos@helicon.nl::7c446670-7459-44eb-8c93-60d80c060528" providerId="AD" clId="Web-{467B0A18-AFE6-4E07-BEC1-2E5D62A89891}" dt="2021-09-15T10:52:14.029" v="8"/>
          <ac:spMkLst>
            <pc:docMk/>
            <pc:sldMk cId="2230024229" sldId="264"/>
            <ac:spMk id="9" creationId="{63774EB9-CA48-4EB2-95BC-D1C805CCE8E6}"/>
          </ac:spMkLst>
        </pc:spChg>
        <pc:spChg chg="del">
          <ac:chgData name="Thomas Noordeloos" userId="S::t.noordeloos@helicon.nl::7c446670-7459-44eb-8c93-60d80c060528" providerId="AD" clId="Web-{467B0A18-AFE6-4E07-BEC1-2E5D62A89891}" dt="2021-09-15T10:52:14.029" v="6"/>
          <ac:spMkLst>
            <pc:docMk/>
            <pc:sldMk cId="2230024229" sldId="264"/>
            <ac:spMk id="17" creationId="{BCCF28B1-63AD-4A27-B2F4-942A6006FA9B}"/>
          </ac:spMkLst>
        </pc:spChg>
        <pc:picChg chg="del">
          <ac:chgData name="Thomas Noordeloos" userId="S::t.noordeloos@helicon.nl::7c446670-7459-44eb-8c93-60d80c060528" providerId="AD" clId="Web-{467B0A18-AFE6-4E07-BEC1-2E5D62A89891}" dt="2021-09-15T10:52:03.904" v="1"/>
          <ac:picMkLst>
            <pc:docMk/>
            <pc:sldMk cId="2230024229" sldId="264"/>
            <ac:picMk id="3" creationId="{F7D91590-B596-41E2-9491-C98A1F84C4A5}"/>
          </ac:picMkLst>
        </pc:picChg>
        <pc:picChg chg="add mod ord">
          <ac:chgData name="Thomas Noordeloos" userId="S::t.noordeloos@helicon.nl::7c446670-7459-44eb-8c93-60d80c060528" providerId="AD" clId="Web-{467B0A18-AFE6-4E07-BEC1-2E5D62A89891}" dt="2021-09-15T10:52:28.779" v="12"/>
          <ac:picMkLst>
            <pc:docMk/>
            <pc:sldMk cId="2230024229" sldId="264"/>
            <ac:picMk id="5" creationId="{77BA654F-63EB-4800-9CE2-1859E32C9B56}"/>
          </ac:picMkLst>
        </pc:picChg>
        <pc:cxnChg chg="del">
          <ac:chgData name="Thomas Noordeloos" userId="S::t.noordeloos@helicon.nl::7c446670-7459-44eb-8c93-60d80c060528" providerId="AD" clId="Web-{467B0A18-AFE6-4E07-BEC1-2E5D62A89891}" dt="2021-09-15T10:52:14.029" v="7"/>
          <ac:cxnSpMkLst>
            <pc:docMk/>
            <pc:sldMk cId="2230024229" sldId="264"/>
            <ac:cxnSpMk id="13" creationId="{6DB32662-77E9-43C5-8B48-E61C0DE9499F}"/>
          </ac:cxnSpMkLst>
        </pc:cxnChg>
      </pc:sldChg>
    </pc:docChg>
  </pc:docChgLst>
  <pc:docChgLst>
    <pc:chgData name="Pascalle Cup" userId="abbe84a0-611b-406e-b251-e8b4b71c069a" providerId="ADAL" clId="{DB78BD1F-8488-411B-B892-8255CC5CBF47}"/>
    <pc:docChg chg="undo custSel addSld modSld">
      <pc:chgData name="Pascalle Cup" userId="abbe84a0-611b-406e-b251-e8b4b71c069a" providerId="ADAL" clId="{DB78BD1F-8488-411B-B892-8255CC5CBF47}" dt="2021-09-15T10:18:25.057" v="12" actId="403"/>
      <pc:docMkLst>
        <pc:docMk/>
      </pc:docMkLst>
      <pc:sldChg chg="addSp delSp modSp add mod setBg">
        <pc:chgData name="Pascalle Cup" userId="abbe84a0-611b-406e-b251-e8b4b71c069a" providerId="ADAL" clId="{DB78BD1F-8488-411B-B892-8255CC5CBF47}" dt="2021-09-15T10:18:25.057" v="12" actId="403"/>
        <pc:sldMkLst>
          <pc:docMk/>
          <pc:sldMk cId="503738062" sldId="263"/>
        </pc:sldMkLst>
        <pc:spChg chg="mod">
          <ac:chgData name="Pascalle Cup" userId="abbe84a0-611b-406e-b251-e8b4b71c069a" providerId="ADAL" clId="{DB78BD1F-8488-411B-B892-8255CC5CBF47}" dt="2021-09-15T10:18:25.057" v="12" actId="403"/>
          <ac:spMkLst>
            <pc:docMk/>
            <pc:sldMk cId="503738062" sldId="263"/>
            <ac:spMk id="3" creationId="{252883BE-5DDF-4444-B03A-8F139C3B1366}"/>
          </ac:spMkLst>
        </pc:spChg>
        <pc:spChg chg="add del">
          <ac:chgData name="Pascalle Cup" userId="abbe84a0-611b-406e-b251-e8b4b71c069a" providerId="ADAL" clId="{DB78BD1F-8488-411B-B892-8255CC5CBF47}" dt="2021-09-15T10:18:15.867" v="3" actId="26606"/>
          <ac:spMkLst>
            <pc:docMk/>
            <pc:sldMk cId="503738062" sldId="263"/>
            <ac:spMk id="10" creationId="{129579E8-8FA2-4D2F-A8F9-7EF7C959431C}"/>
          </ac:spMkLst>
        </pc:spChg>
        <pc:spChg chg="add del">
          <ac:chgData name="Pascalle Cup" userId="abbe84a0-611b-406e-b251-e8b4b71c069a" providerId="ADAL" clId="{DB78BD1F-8488-411B-B892-8255CC5CBF47}" dt="2021-09-15T10:18:18.905" v="5" actId="26606"/>
          <ac:spMkLst>
            <pc:docMk/>
            <pc:sldMk cId="503738062" sldId="263"/>
            <ac:spMk id="14" creationId="{A7A4B465-FBCC-4CD4-89A1-82992A7B47FF}"/>
          </ac:spMkLst>
        </pc:spChg>
        <pc:spChg chg="add del">
          <ac:chgData name="Pascalle Cup" userId="abbe84a0-611b-406e-b251-e8b4b71c069a" providerId="ADAL" clId="{DB78BD1F-8488-411B-B892-8255CC5CBF47}" dt="2021-09-15T10:18:18.905" v="5" actId="26606"/>
          <ac:spMkLst>
            <pc:docMk/>
            <pc:sldMk cId="503738062" sldId="263"/>
            <ac:spMk id="16" creationId="{909E572F-9CDC-4214-9D42-FF0017649590}"/>
          </ac:spMkLst>
        </pc:spChg>
        <pc:spChg chg="add del">
          <ac:chgData name="Pascalle Cup" userId="abbe84a0-611b-406e-b251-e8b4b71c069a" providerId="ADAL" clId="{DB78BD1F-8488-411B-B892-8255CC5CBF47}" dt="2021-09-15T10:18:18.905" v="5" actId="26606"/>
          <ac:spMkLst>
            <pc:docMk/>
            <pc:sldMk cId="503738062" sldId="263"/>
            <ac:spMk id="17" creationId="{1825AC39-5F85-4CAA-8A81-A1287086B2B6}"/>
          </ac:spMkLst>
        </pc:spChg>
        <pc:spChg chg="add del">
          <ac:chgData name="Pascalle Cup" userId="abbe84a0-611b-406e-b251-e8b4b71c069a" providerId="ADAL" clId="{DB78BD1F-8488-411B-B892-8255CC5CBF47}" dt="2021-09-15T10:18:18.905" v="5" actId="26606"/>
          <ac:spMkLst>
            <pc:docMk/>
            <pc:sldMk cId="503738062" sldId="263"/>
            <ac:spMk id="18" creationId="{95DA4D23-37FC-4B90-8188-F0377C5FF44B}"/>
          </ac:spMkLst>
        </pc:spChg>
        <pc:grpChg chg="add del">
          <ac:chgData name="Pascalle Cup" userId="abbe84a0-611b-406e-b251-e8b4b71c069a" providerId="ADAL" clId="{DB78BD1F-8488-411B-B892-8255CC5CBF47}" dt="2021-09-15T10:18:15.867" v="3" actId="26606"/>
          <ac:grpSpMkLst>
            <pc:docMk/>
            <pc:sldMk cId="503738062" sldId="263"/>
            <ac:grpSpMk id="12" creationId="{3FEB7750-5E3F-43E4-B0BB-6614A165F8F7}"/>
          </ac:grpSpMkLst>
        </pc:grpChg>
        <pc:picChg chg="mod">
          <ac:chgData name="Pascalle Cup" userId="abbe84a0-611b-406e-b251-e8b4b71c069a" providerId="ADAL" clId="{DB78BD1F-8488-411B-B892-8255CC5CBF47}" dt="2021-09-15T10:18:18.905" v="5" actId="26606"/>
          <ac:picMkLst>
            <pc:docMk/>
            <pc:sldMk cId="503738062" sldId="263"/>
            <ac:picMk id="5" creationId="{8460E5B8-E800-4116-A4BF-3207056A63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15-9-2021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leefbare stad</a:t>
            </a:r>
          </a:p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Woensdag 15-9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5">
            <a:extLst>
              <a:ext uri="{FF2B5EF4-FFF2-40B4-BE49-F238E27FC236}">
                <a16:creationId xmlns:a16="http://schemas.microsoft.com/office/drawing/2014/main" id="{D3700955-4AB3-462E-A398-76CFA58BDAB0}"/>
              </a:ext>
            </a:extLst>
          </p:cNvPr>
          <p:cNvSpPr txBox="1">
            <a:spLocks/>
          </p:cNvSpPr>
          <p:nvPr/>
        </p:nvSpPr>
        <p:spPr>
          <a:xfrm>
            <a:off x="8733347" y="1736252"/>
            <a:ext cx="2972878" cy="20328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Thema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 Onderzoeksopzet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Theoretisch kader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Burgerparticipatie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Onderzoeksresultaten- en advies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5" y="1727561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8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Begrippen</a:t>
            </a: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Leefbaarheid</a:t>
            </a: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579453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2"/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2"/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8" name="Afbeelding 7">
            <a:extLst>
              <a:ext uri="{FF2B5EF4-FFF2-40B4-BE49-F238E27FC236}">
                <a16:creationId xmlns:a16="http://schemas.microsoft.com/office/drawing/2014/main" id="{272DB993-96F3-4002-941E-7B94050E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98"/>
          <a:stretch/>
        </p:blipFill>
        <p:spPr>
          <a:xfrm>
            <a:off x="7714458" y="1712880"/>
            <a:ext cx="836782" cy="709602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  <p:sp>
        <p:nvSpPr>
          <p:cNvPr id="10" name="Tijdelijke aanduiding voor inhoud 5">
            <a:extLst>
              <a:ext uri="{FF2B5EF4-FFF2-40B4-BE49-F238E27FC236}">
                <a16:creationId xmlns:a16="http://schemas.microsoft.com/office/drawing/2014/main" id="{60253159-9685-4938-B8A7-8D90D4ABB2F1}"/>
              </a:ext>
            </a:extLst>
          </p:cNvPr>
          <p:cNvSpPr txBox="1">
            <a:spLocks/>
          </p:cNvSpPr>
          <p:nvPr/>
        </p:nvSpPr>
        <p:spPr bwMode="auto">
          <a:xfrm>
            <a:off x="8733347" y="4128719"/>
            <a:ext cx="2562138" cy="203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Toetsing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Kennistoets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Adviesrapport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latin typeface="Arial" panose="020B0604020202020204" pitchFamily="34" charset="0"/>
                <a:cs typeface="Arial" panose="020B0604020202020204" pitchFamily="34" charset="0"/>
              </a:rPr>
              <a:t>Pecha</a:t>
            </a:r>
            <a:r>
              <a:rPr lang="nl-NL" sz="1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1200" err="1">
                <a:latin typeface="Arial" panose="020B0604020202020204" pitchFamily="34" charset="0"/>
                <a:cs typeface="Arial" panose="020B0604020202020204" pitchFamily="34" charset="0"/>
              </a:rPr>
              <a:t>Kucha</a:t>
            </a:r>
            <a:endParaRPr lang="nl-NL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A72F2EFB-702C-4409-A49D-663AAFCEF81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0"/>
          <a:stretch/>
        </p:blipFill>
        <p:spPr>
          <a:xfrm>
            <a:off x="7714458" y="4128719"/>
            <a:ext cx="840560" cy="7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825AC39-5F85-4CAA-8A81-A1287086B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5DA4D23-37FC-4B90-8188-F0377C5F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417162" cy="6858000"/>
          </a:xfrm>
          <a:custGeom>
            <a:avLst/>
            <a:gdLst>
              <a:gd name="connsiteX0" fmla="*/ 0 w 4417162"/>
              <a:gd name="connsiteY0" fmla="*/ 0 h 6858000"/>
              <a:gd name="connsiteX1" fmla="*/ 144378 w 4417162"/>
              <a:gd name="connsiteY1" fmla="*/ 0 h 6858000"/>
              <a:gd name="connsiteX2" fmla="*/ 2310062 w 4417162"/>
              <a:gd name="connsiteY2" fmla="*/ 0 h 6858000"/>
              <a:gd name="connsiteX3" fmla="*/ 4227367 w 4417162"/>
              <a:gd name="connsiteY3" fmla="*/ 0 h 6858000"/>
              <a:gd name="connsiteX4" fmla="*/ 4232407 w 4417162"/>
              <a:gd name="connsiteY4" fmla="*/ 66675 h 6858000"/>
              <a:gd name="connsiteX5" fmla="*/ 4240804 w 4417162"/>
              <a:gd name="connsiteY5" fmla="*/ 122237 h 6858000"/>
              <a:gd name="connsiteX6" fmla="*/ 4250882 w 4417162"/>
              <a:gd name="connsiteY6" fmla="*/ 174625 h 6858000"/>
              <a:gd name="connsiteX7" fmla="*/ 4267678 w 4417162"/>
              <a:gd name="connsiteY7" fmla="*/ 217487 h 6858000"/>
              <a:gd name="connsiteX8" fmla="*/ 4284474 w 4417162"/>
              <a:gd name="connsiteY8" fmla="*/ 260350 h 6858000"/>
              <a:gd name="connsiteX9" fmla="*/ 4304629 w 4417162"/>
              <a:gd name="connsiteY9" fmla="*/ 296862 h 6858000"/>
              <a:gd name="connsiteX10" fmla="*/ 4324784 w 4417162"/>
              <a:gd name="connsiteY10" fmla="*/ 334962 h 6858000"/>
              <a:gd name="connsiteX11" fmla="*/ 4343260 w 4417162"/>
              <a:gd name="connsiteY11" fmla="*/ 369887 h 6858000"/>
              <a:gd name="connsiteX12" fmla="*/ 4361735 w 4417162"/>
              <a:gd name="connsiteY12" fmla="*/ 409575 h 6858000"/>
              <a:gd name="connsiteX13" fmla="*/ 4378531 w 4417162"/>
              <a:gd name="connsiteY13" fmla="*/ 450850 h 6858000"/>
              <a:gd name="connsiteX14" fmla="*/ 4393648 w 4417162"/>
              <a:gd name="connsiteY14" fmla="*/ 496887 h 6858000"/>
              <a:gd name="connsiteX15" fmla="*/ 4405405 w 4417162"/>
              <a:gd name="connsiteY15" fmla="*/ 546100 h 6858000"/>
              <a:gd name="connsiteX16" fmla="*/ 4413803 w 4417162"/>
              <a:gd name="connsiteY16" fmla="*/ 606425 h 6858000"/>
              <a:gd name="connsiteX17" fmla="*/ 4417162 w 4417162"/>
              <a:gd name="connsiteY17" fmla="*/ 673100 h 6858000"/>
              <a:gd name="connsiteX18" fmla="*/ 4413803 w 4417162"/>
              <a:gd name="connsiteY18" fmla="*/ 744537 h 6858000"/>
              <a:gd name="connsiteX19" fmla="*/ 4405405 w 4417162"/>
              <a:gd name="connsiteY19" fmla="*/ 801687 h 6858000"/>
              <a:gd name="connsiteX20" fmla="*/ 4393648 w 4417162"/>
              <a:gd name="connsiteY20" fmla="*/ 854075 h 6858000"/>
              <a:gd name="connsiteX21" fmla="*/ 4378531 w 4417162"/>
              <a:gd name="connsiteY21" fmla="*/ 901700 h 6858000"/>
              <a:gd name="connsiteX22" fmla="*/ 4361735 w 4417162"/>
              <a:gd name="connsiteY22" fmla="*/ 942975 h 6858000"/>
              <a:gd name="connsiteX23" fmla="*/ 4341580 w 4417162"/>
              <a:gd name="connsiteY23" fmla="*/ 981075 h 6858000"/>
              <a:gd name="connsiteX24" fmla="*/ 4321425 w 4417162"/>
              <a:gd name="connsiteY24" fmla="*/ 1017587 h 6858000"/>
              <a:gd name="connsiteX25" fmla="*/ 4301270 w 4417162"/>
              <a:gd name="connsiteY25" fmla="*/ 1055687 h 6858000"/>
              <a:gd name="connsiteX26" fmla="*/ 4282794 w 4417162"/>
              <a:gd name="connsiteY26" fmla="*/ 1095375 h 6858000"/>
              <a:gd name="connsiteX27" fmla="*/ 4264318 w 4417162"/>
              <a:gd name="connsiteY27" fmla="*/ 1136650 h 6858000"/>
              <a:gd name="connsiteX28" fmla="*/ 4249203 w 4417162"/>
              <a:gd name="connsiteY28" fmla="*/ 1182687 h 6858000"/>
              <a:gd name="connsiteX29" fmla="*/ 4239125 w 4417162"/>
              <a:gd name="connsiteY29" fmla="*/ 1235075 h 6858000"/>
              <a:gd name="connsiteX30" fmla="*/ 4229047 w 4417162"/>
              <a:gd name="connsiteY30" fmla="*/ 1295400 h 6858000"/>
              <a:gd name="connsiteX31" fmla="*/ 4227367 w 4417162"/>
              <a:gd name="connsiteY31" fmla="*/ 1363662 h 6858000"/>
              <a:gd name="connsiteX32" fmla="*/ 4229047 w 4417162"/>
              <a:gd name="connsiteY32" fmla="*/ 1431925 h 6858000"/>
              <a:gd name="connsiteX33" fmla="*/ 4239125 w 4417162"/>
              <a:gd name="connsiteY33" fmla="*/ 1492250 h 6858000"/>
              <a:gd name="connsiteX34" fmla="*/ 4249203 w 4417162"/>
              <a:gd name="connsiteY34" fmla="*/ 1544637 h 6858000"/>
              <a:gd name="connsiteX35" fmla="*/ 4264318 w 4417162"/>
              <a:gd name="connsiteY35" fmla="*/ 1589087 h 6858000"/>
              <a:gd name="connsiteX36" fmla="*/ 4282794 w 4417162"/>
              <a:gd name="connsiteY36" fmla="*/ 1631950 h 6858000"/>
              <a:gd name="connsiteX37" fmla="*/ 4301270 w 4417162"/>
              <a:gd name="connsiteY37" fmla="*/ 1671637 h 6858000"/>
              <a:gd name="connsiteX38" fmla="*/ 4321425 w 4417162"/>
              <a:gd name="connsiteY38" fmla="*/ 1708150 h 6858000"/>
              <a:gd name="connsiteX39" fmla="*/ 4341580 w 4417162"/>
              <a:gd name="connsiteY39" fmla="*/ 1743075 h 6858000"/>
              <a:gd name="connsiteX40" fmla="*/ 4361735 w 4417162"/>
              <a:gd name="connsiteY40" fmla="*/ 1782762 h 6858000"/>
              <a:gd name="connsiteX41" fmla="*/ 4378531 w 4417162"/>
              <a:gd name="connsiteY41" fmla="*/ 1824037 h 6858000"/>
              <a:gd name="connsiteX42" fmla="*/ 4393648 w 4417162"/>
              <a:gd name="connsiteY42" fmla="*/ 1870075 h 6858000"/>
              <a:gd name="connsiteX43" fmla="*/ 4405405 w 4417162"/>
              <a:gd name="connsiteY43" fmla="*/ 1922462 h 6858000"/>
              <a:gd name="connsiteX44" fmla="*/ 4413803 w 4417162"/>
              <a:gd name="connsiteY44" fmla="*/ 1982787 h 6858000"/>
              <a:gd name="connsiteX45" fmla="*/ 4417162 w 4417162"/>
              <a:gd name="connsiteY45" fmla="*/ 2051050 h 6858000"/>
              <a:gd name="connsiteX46" fmla="*/ 4413803 w 4417162"/>
              <a:gd name="connsiteY46" fmla="*/ 2119312 h 6858000"/>
              <a:gd name="connsiteX47" fmla="*/ 4405405 w 4417162"/>
              <a:gd name="connsiteY47" fmla="*/ 2179637 h 6858000"/>
              <a:gd name="connsiteX48" fmla="*/ 4393648 w 4417162"/>
              <a:gd name="connsiteY48" fmla="*/ 2232025 h 6858000"/>
              <a:gd name="connsiteX49" fmla="*/ 4378531 w 4417162"/>
              <a:gd name="connsiteY49" fmla="*/ 2278062 h 6858000"/>
              <a:gd name="connsiteX50" fmla="*/ 4361735 w 4417162"/>
              <a:gd name="connsiteY50" fmla="*/ 2319337 h 6858000"/>
              <a:gd name="connsiteX51" fmla="*/ 4341580 w 4417162"/>
              <a:gd name="connsiteY51" fmla="*/ 2359025 h 6858000"/>
              <a:gd name="connsiteX52" fmla="*/ 4321425 w 4417162"/>
              <a:gd name="connsiteY52" fmla="*/ 2395537 h 6858000"/>
              <a:gd name="connsiteX53" fmla="*/ 4301270 w 4417162"/>
              <a:gd name="connsiteY53" fmla="*/ 2433637 h 6858000"/>
              <a:gd name="connsiteX54" fmla="*/ 4282794 w 4417162"/>
              <a:gd name="connsiteY54" fmla="*/ 2471737 h 6858000"/>
              <a:gd name="connsiteX55" fmla="*/ 4264318 w 4417162"/>
              <a:gd name="connsiteY55" fmla="*/ 2513012 h 6858000"/>
              <a:gd name="connsiteX56" fmla="*/ 4249203 w 4417162"/>
              <a:gd name="connsiteY56" fmla="*/ 2560637 h 6858000"/>
              <a:gd name="connsiteX57" fmla="*/ 4239125 w 4417162"/>
              <a:gd name="connsiteY57" fmla="*/ 2613025 h 6858000"/>
              <a:gd name="connsiteX58" fmla="*/ 4229047 w 4417162"/>
              <a:gd name="connsiteY58" fmla="*/ 2671762 h 6858000"/>
              <a:gd name="connsiteX59" fmla="*/ 4227367 w 4417162"/>
              <a:gd name="connsiteY59" fmla="*/ 2741612 h 6858000"/>
              <a:gd name="connsiteX60" fmla="*/ 4229047 w 4417162"/>
              <a:gd name="connsiteY60" fmla="*/ 2809875 h 6858000"/>
              <a:gd name="connsiteX61" fmla="*/ 4239125 w 4417162"/>
              <a:gd name="connsiteY61" fmla="*/ 2868612 h 6858000"/>
              <a:gd name="connsiteX62" fmla="*/ 4249203 w 4417162"/>
              <a:gd name="connsiteY62" fmla="*/ 2922587 h 6858000"/>
              <a:gd name="connsiteX63" fmla="*/ 4264318 w 4417162"/>
              <a:gd name="connsiteY63" fmla="*/ 2967037 h 6858000"/>
              <a:gd name="connsiteX64" fmla="*/ 4282794 w 4417162"/>
              <a:gd name="connsiteY64" fmla="*/ 3009900 h 6858000"/>
              <a:gd name="connsiteX65" fmla="*/ 4301270 w 4417162"/>
              <a:gd name="connsiteY65" fmla="*/ 3046412 h 6858000"/>
              <a:gd name="connsiteX66" fmla="*/ 4321425 w 4417162"/>
              <a:gd name="connsiteY66" fmla="*/ 3084512 h 6858000"/>
              <a:gd name="connsiteX67" fmla="*/ 4341580 w 4417162"/>
              <a:gd name="connsiteY67" fmla="*/ 3121025 h 6858000"/>
              <a:gd name="connsiteX68" fmla="*/ 4361735 w 4417162"/>
              <a:gd name="connsiteY68" fmla="*/ 3160712 h 6858000"/>
              <a:gd name="connsiteX69" fmla="*/ 4378531 w 4417162"/>
              <a:gd name="connsiteY69" fmla="*/ 3201987 h 6858000"/>
              <a:gd name="connsiteX70" fmla="*/ 4393648 w 4417162"/>
              <a:gd name="connsiteY70" fmla="*/ 3248025 h 6858000"/>
              <a:gd name="connsiteX71" fmla="*/ 4405405 w 4417162"/>
              <a:gd name="connsiteY71" fmla="*/ 3300412 h 6858000"/>
              <a:gd name="connsiteX72" fmla="*/ 4413803 w 4417162"/>
              <a:gd name="connsiteY72" fmla="*/ 3360737 h 6858000"/>
              <a:gd name="connsiteX73" fmla="*/ 4417162 w 4417162"/>
              <a:gd name="connsiteY73" fmla="*/ 3427412 h 6858000"/>
              <a:gd name="connsiteX74" fmla="*/ 4413803 w 4417162"/>
              <a:gd name="connsiteY74" fmla="*/ 3497262 h 6858000"/>
              <a:gd name="connsiteX75" fmla="*/ 4405405 w 4417162"/>
              <a:gd name="connsiteY75" fmla="*/ 3557587 h 6858000"/>
              <a:gd name="connsiteX76" fmla="*/ 4393648 w 4417162"/>
              <a:gd name="connsiteY76" fmla="*/ 3609975 h 6858000"/>
              <a:gd name="connsiteX77" fmla="*/ 4378531 w 4417162"/>
              <a:gd name="connsiteY77" fmla="*/ 3656012 h 6858000"/>
              <a:gd name="connsiteX78" fmla="*/ 4361735 w 4417162"/>
              <a:gd name="connsiteY78" fmla="*/ 3697287 h 6858000"/>
              <a:gd name="connsiteX79" fmla="*/ 4341580 w 4417162"/>
              <a:gd name="connsiteY79" fmla="*/ 3736975 h 6858000"/>
              <a:gd name="connsiteX80" fmla="*/ 4301270 w 4417162"/>
              <a:gd name="connsiteY80" fmla="*/ 3811587 h 6858000"/>
              <a:gd name="connsiteX81" fmla="*/ 4282794 w 4417162"/>
              <a:gd name="connsiteY81" fmla="*/ 3848100 h 6858000"/>
              <a:gd name="connsiteX82" fmla="*/ 4264318 w 4417162"/>
              <a:gd name="connsiteY82" fmla="*/ 3890962 h 6858000"/>
              <a:gd name="connsiteX83" fmla="*/ 4249203 w 4417162"/>
              <a:gd name="connsiteY83" fmla="*/ 3935412 h 6858000"/>
              <a:gd name="connsiteX84" fmla="*/ 4239125 w 4417162"/>
              <a:gd name="connsiteY84" fmla="*/ 3987800 h 6858000"/>
              <a:gd name="connsiteX85" fmla="*/ 4229047 w 4417162"/>
              <a:gd name="connsiteY85" fmla="*/ 4048125 h 6858000"/>
              <a:gd name="connsiteX86" fmla="*/ 4227367 w 4417162"/>
              <a:gd name="connsiteY86" fmla="*/ 4116387 h 6858000"/>
              <a:gd name="connsiteX87" fmla="*/ 4229047 w 4417162"/>
              <a:gd name="connsiteY87" fmla="*/ 4186237 h 6858000"/>
              <a:gd name="connsiteX88" fmla="*/ 4239125 w 4417162"/>
              <a:gd name="connsiteY88" fmla="*/ 4244975 h 6858000"/>
              <a:gd name="connsiteX89" fmla="*/ 4249203 w 4417162"/>
              <a:gd name="connsiteY89" fmla="*/ 4297362 h 6858000"/>
              <a:gd name="connsiteX90" fmla="*/ 4264318 w 4417162"/>
              <a:gd name="connsiteY90" fmla="*/ 4343400 h 6858000"/>
              <a:gd name="connsiteX91" fmla="*/ 4282794 w 4417162"/>
              <a:gd name="connsiteY91" fmla="*/ 4386262 h 6858000"/>
              <a:gd name="connsiteX92" fmla="*/ 4301270 w 4417162"/>
              <a:gd name="connsiteY92" fmla="*/ 4424362 h 6858000"/>
              <a:gd name="connsiteX93" fmla="*/ 4341580 w 4417162"/>
              <a:gd name="connsiteY93" fmla="*/ 4498975 h 6858000"/>
              <a:gd name="connsiteX94" fmla="*/ 4361735 w 4417162"/>
              <a:gd name="connsiteY94" fmla="*/ 4537075 h 6858000"/>
              <a:gd name="connsiteX95" fmla="*/ 4378531 w 4417162"/>
              <a:gd name="connsiteY95" fmla="*/ 4579937 h 6858000"/>
              <a:gd name="connsiteX96" fmla="*/ 4393648 w 4417162"/>
              <a:gd name="connsiteY96" fmla="*/ 4625975 h 6858000"/>
              <a:gd name="connsiteX97" fmla="*/ 4405405 w 4417162"/>
              <a:gd name="connsiteY97" fmla="*/ 4678362 h 6858000"/>
              <a:gd name="connsiteX98" fmla="*/ 4413803 w 4417162"/>
              <a:gd name="connsiteY98" fmla="*/ 4738687 h 6858000"/>
              <a:gd name="connsiteX99" fmla="*/ 4417162 w 4417162"/>
              <a:gd name="connsiteY99" fmla="*/ 4806950 h 6858000"/>
              <a:gd name="connsiteX100" fmla="*/ 4413803 w 4417162"/>
              <a:gd name="connsiteY100" fmla="*/ 4875212 h 6858000"/>
              <a:gd name="connsiteX101" fmla="*/ 4405405 w 4417162"/>
              <a:gd name="connsiteY101" fmla="*/ 4935537 h 6858000"/>
              <a:gd name="connsiteX102" fmla="*/ 4393648 w 4417162"/>
              <a:gd name="connsiteY102" fmla="*/ 4987925 h 6858000"/>
              <a:gd name="connsiteX103" fmla="*/ 4378531 w 4417162"/>
              <a:gd name="connsiteY103" fmla="*/ 5033962 h 6858000"/>
              <a:gd name="connsiteX104" fmla="*/ 4361735 w 4417162"/>
              <a:gd name="connsiteY104" fmla="*/ 5075237 h 6858000"/>
              <a:gd name="connsiteX105" fmla="*/ 4341580 w 4417162"/>
              <a:gd name="connsiteY105" fmla="*/ 5114925 h 6858000"/>
              <a:gd name="connsiteX106" fmla="*/ 4321425 w 4417162"/>
              <a:gd name="connsiteY106" fmla="*/ 5149850 h 6858000"/>
              <a:gd name="connsiteX107" fmla="*/ 4301270 w 4417162"/>
              <a:gd name="connsiteY107" fmla="*/ 5186362 h 6858000"/>
              <a:gd name="connsiteX108" fmla="*/ 4282794 w 4417162"/>
              <a:gd name="connsiteY108" fmla="*/ 5226050 h 6858000"/>
              <a:gd name="connsiteX109" fmla="*/ 4264318 w 4417162"/>
              <a:gd name="connsiteY109" fmla="*/ 5268912 h 6858000"/>
              <a:gd name="connsiteX110" fmla="*/ 4249203 w 4417162"/>
              <a:gd name="connsiteY110" fmla="*/ 5313362 h 6858000"/>
              <a:gd name="connsiteX111" fmla="*/ 4239125 w 4417162"/>
              <a:gd name="connsiteY111" fmla="*/ 5365750 h 6858000"/>
              <a:gd name="connsiteX112" fmla="*/ 4229047 w 4417162"/>
              <a:gd name="connsiteY112" fmla="*/ 5426075 h 6858000"/>
              <a:gd name="connsiteX113" fmla="*/ 4227367 w 4417162"/>
              <a:gd name="connsiteY113" fmla="*/ 5494337 h 6858000"/>
              <a:gd name="connsiteX114" fmla="*/ 4229047 w 4417162"/>
              <a:gd name="connsiteY114" fmla="*/ 5562600 h 6858000"/>
              <a:gd name="connsiteX115" fmla="*/ 4239125 w 4417162"/>
              <a:gd name="connsiteY115" fmla="*/ 5622925 h 6858000"/>
              <a:gd name="connsiteX116" fmla="*/ 4249203 w 4417162"/>
              <a:gd name="connsiteY116" fmla="*/ 5675312 h 6858000"/>
              <a:gd name="connsiteX117" fmla="*/ 4264318 w 4417162"/>
              <a:gd name="connsiteY117" fmla="*/ 5721350 h 6858000"/>
              <a:gd name="connsiteX118" fmla="*/ 4282794 w 4417162"/>
              <a:gd name="connsiteY118" fmla="*/ 5762625 h 6858000"/>
              <a:gd name="connsiteX119" fmla="*/ 4301270 w 4417162"/>
              <a:gd name="connsiteY119" fmla="*/ 5802312 h 6858000"/>
              <a:gd name="connsiteX120" fmla="*/ 4321425 w 4417162"/>
              <a:gd name="connsiteY120" fmla="*/ 5840412 h 6858000"/>
              <a:gd name="connsiteX121" fmla="*/ 4341580 w 4417162"/>
              <a:gd name="connsiteY121" fmla="*/ 5876925 h 6858000"/>
              <a:gd name="connsiteX122" fmla="*/ 4361735 w 4417162"/>
              <a:gd name="connsiteY122" fmla="*/ 5915025 h 6858000"/>
              <a:gd name="connsiteX123" fmla="*/ 4378531 w 4417162"/>
              <a:gd name="connsiteY123" fmla="*/ 5956300 h 6858000"/>
              <a:gd name="connsiteX124" fmla="*/ 4393648 w 4417162"/>
              <a:gd name="connsiteY124" fmla="*/ 6003925 h 6858000"/>
              <a:gd name="connsiteX125" fmla="*/ 4405405 w 4417162"/>
              <a:gd name="connsiteY125" fmla="*/ 6056312 h 6858000"/>
              <a:gd name="connsiteX126" fmla="*/ 4413803 w 4417162"/>
              <a:gd name="connsiteY126" fmla="*/ 6113462 h 6858000"/>
              <a:gd name="connsiteX127" fmla="*/ 4417162 w 4417162"/>
              <a:gd name="connsiteY127" fmla="*/ 6183312 h 6858000"/>
              <a:gd name="connsiteX128" fmla="*/ 4413803 w 4417162"/>
              <a:gd name="connsiteY128" fmla="*/ 6251575 h 6858000"/>
              <a:gd name="connsiteX129" fmla="*/ 4405405 w 4417162"/>
              <a:gd name="connsiteY129" fmla="*/ 6311900 h 6858000"/>
              <a:gd name="connsiteX130" fmla="*/ 4393648 w 4417162"/>
              <a:gd name="connsiteY130" fmla="*/ 6361112 h 6858000"/>
              <a:gd name="connsiteX131" fmla="*/ 4378531 w 4417162"/>
              <a:gd name="connsiteY131" fmla="*/ 6407150 h 6858000"/>
              <a:gd name="connsiteX132" fmla="*/ 4361735 w 4417162"/>
              <a:gd name="connsiteY132" fmla="*/ 6448425 h 6858000"/>
              <a:gd name="connsiteX133" fmla="*/ 4343260 w 4417162"/>
              <a:gd name="connsiteY133" fmla="*/ 6488112 h 6858000"/>
              <a:gd name="connsiteX134" fmla="*/ 4324784 w 4417162"/>
              <a:gd name="connsiteY134" fmla="*/ 6523037 h 6858000"/>
              <a:gd name="connsiteX135" fmla="*/ 4304629 w 4417162"/>
              <a:gd name="connsiteY135" fmla="*/ 6561137 h 6858000"/>
              <a:gd name="connsiteX136" fmla="*/ 4284474 w 4417162"/>
              <a:gd name="connsiteY136" fmla="*/ 6597650 h 6858000"/>
              <a:gd name="connsiteX137" fmla="*/ 4267678 w 4417162"/>
              <a:gd name="connsiteY137" fmla="*/ 6640512 h 6858000"/>
              <a:gd name="connsiteX138" fmla="*/ 4250882 w 4417162"/>
              <a:gd name="connsiteY138" fmla="*/ 6683375 h 6858000"/>
              <a:gd name="connsiteX139" fmla="*/ 4240804 w 4417162"/>
              <a:gd name="connsiteY139" fmla="*/ 6735762 h 6858000"/>
              <a:gd name="connsiteX140" fmla="*/ 4232407 w 4417162"/>
              <a:gd name="connsiteY140" fmla="*/ 6791325 h 6858000"/>
              <a:gd name="connsiteX141" fmla="*/ 4227367 w 4417162"/>
              <a:gd name="connsiteY141" fmla="*/ 6858000 h 6858000"/>
              <a:gd name="connsiteX142" fmla="*/ 2310062 w 4417162"/>
              <a:gd name="connsiteY142" fmla="*/ 6858000 h 6858000"/>
              <a:gd name="connsiteX143" fmla="*/ 144378 w 4417162"/>
              <a:gd name="connsiteY143" fmla="*/ 6858000 h 6858000"/>
              <a:gd name="connsiteX144" fmla="*/ 0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0" y="0"/>
                </a:moveTo>
                <a:lnTo>
                  <a:pt x="144378" y="0"/>
                </a:lnTo>
                <a:lnTo>
                  <a:pt x="2310062" y="0"/>
                </a:lnTo>
                <a:lnTo>
                  <a:pt x="4227367" y="0"/>
                </a:lnTo>
                <a:lnTo>
                  <a:pt x="4232407" y="66675"/>
                </a:lnTo>
                <a:lnTo>
                  <a:pt x="4240804" y="122237"/>
                </a:lnTo>
                <a:lnTo>
                  <a:pt x="4250882" y="174625"/>
                </a:lnTo>
                <a:lnTo>
                  <a:pt x="4267678" y="217487"/>
                </a:lnTo>
                <a:lnTo>
                  <a:pt x="4284474" y="260350"/>
                </a:lnTo>
                <a:lnTo>
                  <a:pt x="4304629" y="296862"/>
                </a:lnTo>
                <a:lnTo>
                  <a:pt x="4324784" y="334962"/>
                </a:lnTo>
                <a:lnTo>
                  <a:pt x="4343260" y="369887"/>
                </a:lnTo>
                <a:lnTo>
                  <a:pt x="4361735" y="409575"/>
                </a:lnTo>
                <a:lnTo>
                  <a:pt x="4378531" y="450850"/>
                </a:lnTo>
                <a:lnTo>
                  <a:pt x="4393648" y="496887"/>
                </a:lnTo>
                <a:lnTo>
                  <a:pt x="4405405" y="546100"/>
                </a:lnTo>
                <a:lnTo>
                  <a:pt x="4413803" y="606425"/>
                </a:lnTo>
                <a:lnTo>
                  <a:pt x="4417162" y="673100"/>
                </a:lnTo>
                <a:lnTo>
                  <a:pt x="4413803" y="744537"/>
                </a:lnTo>
                <a:lnTo>
                  <a:pt x="4405405" y="801687"/>
                </a:lnTo>
                <a:lnTo>
                  <a:pt x="4393648" y="854075"/>
                </a:lnTo>
                <a:lnTo>
                  <a:pt x="4378531" y="901700"/>
                </a:lnTo>
                <a:lnTo>
                  <a:pt x="4361735" y="942975"/>
                </a:lnTo>
                <a:lnTo>
                  <a:pt x="4341580" y="981075"/>
                </a:lnTo>
                <a:lnTo>
                  <a:pt x="4321425" y="1017587"/>
                </a:lnTo>
                <a:lnTo>
                  <a:pt x="4301270" y="1055687"/>
                </a:lnTo>
                <a:lnTo>
                  <a:pt x="4282794" y="1095375"/>
                </a:lnTo>
                <a:lnTo>
                  <a:pt x="4264318" y="1136650"/>
                </a:lnTo>
                <a:lnTo>
                  <a:pt x="4249203" y="1182687"/>
                </a:lnTo>
                <a:lnTo>
                  <a:pt x="4239125" y="1235075"/>
                </a:lnTo>
                <a:lnTo>
                  <a:pt x="4229047" y="1295400"/>
                </a:lnTo>
                <a:lnTo>
                  <a:pt x="4227367" y="1363662"/>
                </a:lnTo>
                <a:lnTo>
                  <a:pt x="4229047" y="1431925"/>
                </a:lnTo>
                <a:lnTo>
                  <a:pt x="4239125" y="1492250"/>
                </a:lnTo>
                <a:lnTo>
                  <a:pt x="4249203" y="1544637"/>
                </a:lnTo>
                <a:lnTo>
                  <a:pt x="4264318" y="1589087"/>
                </a:lnTo>
                <a:lnTo>
                  <a:pt x="4282794" y="1631950"/>
                </a:lnTo>
                <a:lnTo>
                  <a:pt x="4301270" y="1671637"/>
                </a:lnTo>
                <a:lnTo>
                  <a:pt x="4321425" y="1708150"/>
                </a:lnTo>
                <a:lnTo>
                  <a:pt x="4341580" y="1743075"/>
                </a:lnTo>
                <a:lnTo>
                  <a:pt x="4361735" y="1782762"/>
                </a:lnTo>
                <a:lnTo>
                  <a:pt x="4378531" y="1824037"/>
                </a:lnTo>
                <a:lnTo>
                  <a:pt x="4393648" y="1870075"/>
                </a:lnTo>
                <a:lnTo>
                  <a:pt x="4405405" y="1922462"/>
                </a:lnTo>
                <a:lnTo>
                  <a:pt x="4413803" y="1982787"/>
                </a:lnTo>
                <a:lnTo>
                  <a:pt x="4417162" y="2051050"/>
                </a:lnTo>
                <a:lnTo>
                  <a:pt x="4413803" y="2119312"/>
                </a:lnTo>
                <a:lnTo>
                  <a:pt x="4405405" y="2179637"/>
                </a:lnTo>
                <a:lnTo>
                  <a:pt x="4393648" y="2232025"/>
                </a:lnTo>
                <a:lnTo>
                  <a:pt x="4378531" y="2278062"/>
                </a:lnTo>
                <a:lnTo>
                  <a:pt x="4361735" y="2319337"/>
                </a:lnTo>
                <a:lnTo>
                  <a:pt x="4341580" y="2359025"/>
                </a:lnTo>
                <a:lnTo>
                  <a:pt x="4321425" y="2395537"/>
                </a:lnTo>
                <a:lnTo>
                  <a:pt x="4301270" y="2433637"/>
                </a:lnTo>
                <a:lnTo>
                  <a:pt x="4282794" y="2471737"/>
                </a:lnTo>
                <a:lnTo>
                  <a:pt x="4264318" y="2513012"/>
                </a:lnTo>
                <a:lnTo>
                  <a:pt x="4249203" y="2560637"/>
                </a:lnTo>
                <a:lnTo>
                  <a:pt x="4239125" y="2613025"/>
                </a:lnTo>
                <a:lnTo>
                  <a:pt x="4229047" y="2671762"/>
                </a:lnTo>
                <a:lnTo>
                  <a:pt x="4227367" y="2741612"/>
                </a:lnTo>
                <a:lnTo>
                  <a:pt x="4229047" y="2809875"/>
                </a:lnTo>
                <a:lnTo>
                  <a:pt x="4239125" y="2868612"/>
                </a:lnTo>
                <a:lnTo>
                  <a:pt x="4249203" y="2922587"/>
                </a:lnTo>
                <a:lnTo>
                  <a:pt x="4264318" y="2967037"/>
                </a:lnTo>
                <a:lnTo>
                  <a:pt x="4282794" y="3009900"/>
                </a:lnTo>
                <a:lnTo>
                  <a:pt x="4301270" y="3046412"/>
                </a:lnTo>
                <a:lnTo>
                  <a:pt x="4321425" y="3084512"/>
                </a:lnTo>
                <a:lnTo>
                  <a:pt x="4341580" y="3121025"/>
                </a:lnTo>
                <a:lnTo>
                  <a:pt x="4361735" y="3160712"/>
                </a:lnTo>
                <a:lnTo>
                  <a:pt x="4378531" y="3201987"/>
                </a:lnTo>
                <a:lnTo>
                  <a:pt x="4393648" y="3248025"/>
                </a:lnTo>
                <a:lnTo>
                  <a:pt x="4405405" y="3300412"/>
                </a:lnTo>
                <a:lnTo>
                  <a:pt x="4413803" y="3360737"/>
                </a:lnTo>
                <a:lnTo>
                  <a:pt x="4417162" y="3427412"/>
                </a:lnTo>
                <a:lnTo>
                  <a:pt x="4413803" y="3497262"/>
                </a:lnTo>
                <a:lnTo>
                  <a:pt x="4405405" y="3557587"/>
                </a:lnTo>
                <a:lnTo>
                  <a:pt x="4393648" y="3609975"/>
                </a:lnTo>
                <a:lnTo>
                  <a:pt x="4378531" y="3656012"/>
                </a:lnTo>
                <a:lnTo>
                  <a:pt x="4361735" y="3697287"/>
                </a:lnTo>
                <a:lnTo>
                  <a:pt x="4341580" y="3736975"/>
                </a:lnTo>
                <a:lnTo>
                  <a:pt x="4301270" y="3811587"/>
                </a:lnTo>
                <a:lnTo>
                  <a:pt x="4282794" y="3848100"/>
                </a:lnTo>
                <a:lnTo>
                  <a:pt x="4264318" y="3890962"/>
                </a:lnTo>
                <a:lnTo>
                  <a:pt x="4249203" y="3935412"/>
                </a:lnTo>
                <a:lnTo>
                  <a:pt x="4239125" y="3987800"/>
                </a:lnTo>
                <a:lnTo>
                  <a:pt x="4229047" y="4048125"/>
                </a:lnTo>
                <a:lnTo>
                  <a:pt x="4227367" y="4116387"/>
                </a:lnTo>
                <a:lnTo>
                  <a:pt x="4229047" y="4186237"/>
                </a:lnTo>
                <a:lnTo>
                  <a:pt x="4239125" y="4244975"/>
                </a:lnTo>
                <a:lnTo>
                  <a:pt x="4249203" y="4297362"/>
                </a:lnTo>
                <a:lnTo>
                  <a:pt x="4264318" y="4343400"/>
                </a:lnTo>
                <a:lnTo>
                  <a:pt x="4282794" y="4386262"/>
                </a:lnTo>
                <a:lnTo>
                  <a:pt x="4301270" y="4424362"/>
                </a:lnTo>
                <a:lnTo>
                  <a:pt x="4341580" y="4498975"/>
                </a:lnTo>
                <a:lnTo>
                  <a:pt x="4361735" y="4537075"/>
                </a:lnTo>
                <a:lnTo>
                  <a:pt x="4378531" y="4579937"/>
                </a:lnTo>
                <a:lnTo>
                  <a:pt x="4393648" y="4625975"/>
                </a:lnTo>
                <a:lnTo>
                  <a:pt x="4405405" y="4678362"/>
                </a:lnTo>
                <a:lnTo>
                  <a:pt x="4413803" y="4738687"/>
                </a:lnTo>
                <a:lnTo>
                  <a:pt x="4417162" y="4806950"/>
                </a:lnTo>
                <a:lnTo>
                  <a:pt x="4413803" y="4875212"/>
                </a:lnTo>
                <a:lnTo>
                  <a:pt x="4405405" y="4935537"/>
                </a:lnTo>
                <a:lnTo>
                  <a:pt x="4393648" y="4987925"/>
                </a:lnTo>
                <a:lnTo>
                  <a:pt x="4378531" y="5033962"/>
                </a:lnTo>
                <a:lnTo>
                  <a:pt x="4361735" y="5075237"/>
                </a:lnTo>
                <a:lnTo>
                  <a:pt x="4341580" y="5114925"/>
                </a:lnTo>
                <a:lnTo>
                  <a:pt x="4321425" y="5149850"/>
                </a:lnTo>
                <a:lnTo>
                  <a:pt x="4301270" y="5186362"/>
                </a:lnTo>
                <a:lnTo>
                  <a:pt x="4282794" y="5226050"/>
                </a:lnTo>
                <a:lnTo>
                  <a:pt x="4264318" y="5268912"/>
                </a:lnTo>
                <a:lnTo>
                  <a:pt x="4249203" y="5313362"/>
                </a:lnTo>
                <a:lnTo>
                  <a:pt x="4239125" y="5365750"/>
                </a:lnTo>
                <a:lnTo>
                  <a:pt x="4229047" y="5426075"/>
                </a:lnTo>
                <a:lnTo>
                  <a:pt x="4227367" y="5494337"/>
                </a:lnTo>
                <a:lnTo>
                  <a:pt x="4229047" y="5562600"/>
                </a:lnTo>
                <a:lnTo>
                  <a:pt x="4239125" y="5622925"/>
                </a:lnTo>
                <a:lnTo>
                  <a:pt x="4249203" y="5675312"/>
                </a:lnTo>
                <a:lnTo>
                  <a:pt x="4264318" y="5721350"/>
                </a:lnTo>
                <a:lnTo>
                  <a:pt x="4282794" y="5762625"/>
                </a:lnTo>
                <a:lnTo>
                  <a:pt x="4301270" y="5802312"/>
                </a:lnTo>
                <a:lnTo>
                  <a:pt x="4321425" y="5840412"/>
                </a:lnTo>
                <a:lnTo>
                  <a:pt x="4341580" y="5876925"/>
                </a:lnTo>
                <a:lnTo>
                  <a:pt x="4361735" y="5915025"/>
                </a:lnTo>
                <a:lnTo>
                  <a:pt x="4378531" y="5956300"/>
                </a:lnTo>
                <a:lnTo>
                  <a:pt x="4393648" y="6003925"/>
                </a:lnTo>
                <a:lnTo>
                  <a:pt x="4405405" y="6056312"/>
                </a:lnTo>
                <a:lnTo>
                  <a:pt x="4413803" y="6113462"/>
                </a:lnTo>
                <a:lnTo>
                  <a:pt x="4417162" y="6183312"/>
                </a:lnTo>
                <a:lnTo>
                  <a:pt x="4413803" y="6251575"/>
                </a:lnTo>
                <a:lnTo>
                  <a:pt x="4405405" y="6311900"/>
                </a:lnTo>
                <a:lnTo>
                  <a:pt x="4393648" y="6361112"/>
                </a:lnTo>
                <a:lnTo>
                  <a:pt x="4378531" y="6407150"/>
                </a:lnTo>
                <a:lnTo>
                  <a:pt x="4361735" y="6448425"/>
                </a:lnTo>
                <a:lnTo>
                  <a:pt x="4343260" y="6488112"/>
                </a:lnTo>
                <a:lnTo>
                  <a:pt x="4324784" y="6523037"/>
                </a:lnTo>
                <a:lnTo>
                  <a:pt x="4304629" y="6561137"/>
                </a:lnTo>
                <a:lnTo>
                  <a:pt x="4284474" y="6597650"/>
                </a:lnTo>
                <a:lnTo>
                  <a:pt x="4267678" y="6640512"/>
                </a:lnTo>
                <a:lnTo>
                  <a:pt x="4250882" y="6683375"/>
                </a:lnTo>
                <a:lnTo>
                  <a:pt x="4240804" y="6735762"/>
                </a:lnTo>
                <a:lnTo>
                  <a:pt x="4232407" y="6791325"/>
                </a:lnTo>
                <a:lnTo>
                  <a:pt x="4227367" y="6858000"/>
                </a:lnTo>
                <a:lnTo>
                  <a:pt x="2310062" y="6858000"/>
                </a:lnTo>
                <a:lnTo>
                  <a:pt x="14437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7A4B465-FBCC-4CD4-89A1-82992A7B4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272784" cy="6858000"/>
          </a:xfrm>
          <a:custGeom>
            <a:avLst/>
            <a:gdLst>
              <a:gd name="connsiteX0" fmla="*/ 0 w 4272784"/>
              <a:gd name="connsiteY0" fmla="*/ 0 h 6858000"/>
              <a:gd name="connsiteX1" fmla="*/ 4082989 w 4272784"/>
              <a:gd name="connsiteY1" fmla="*/ 0 h 6858000"/>
              <a:gd name="connsiteX2" fmla="*/ 4088029 w 4272784"/>
              <a:gd name="connsiteY2" fmla="*/ 66675 h 6858000"/>
              <a:gd name="connsiteX3" fmla="*/ 4096426 w 4272784"/>
              <a:gd name="connsiteY3" fmla="*/ 122237 h 6858000"/>
              <a:gd name="connsiteX4" fmla="*/ 4106504 w 4272784"/>
              <a:gd name="connsiteY4" fmla="*/ 174625 h 6858000"/>
              <a:gd name="connsiteX5" fmla="*/ 4123300 w 4272784"/>
              <a:gd name="connsiteY5" fmla="*/ 217487 h 6858000"/>
              <a:gd name="connsiteX6" fmla="*/ 4140096 w 4272784"/>
              <a:gd name="connsiteY6" fmla="*/ 260350 h 6858000"/>
              <a:gd name="connsiteX7" fmla="*/ 4160251 w 4272784"/>
              <a:gd name="connsiteY7" fmla="*/ 296862 h 6858000"/>
              <a:gd name="connsiteX8" fmla="*/ 4180406 w 4272784"/>
              <a:gd name="connsiteY8" fmla="*/ 334962 h 6858000"/>
              <a:gd name="connsiteX9" fmla="*/ 4198882 w 4272784"/>
              <a:gd name="connsiteY9" fmla="*/ 369887 h 6858000"/>
              <a:gd name="connsiteX10" fmla="*/ 4217357 w 4272784"/>
              <a:gd name="connsiteY10" fmla="*/ 409575 h 6858000"/>
              <a:gd name="connsiteX11" fmla="*/ 4234153 w 4272784"/>
              <a:gd name="connsiteY11" fmla="*/ 450850 h 6858000"/>
              <a:gd name="connsiteX12" fmla="*/ 4249270 w 4272784"/>
              <a:gd name="connsiteY12" fmla="*/ 496887 h 6858000"/>
              <a:gd name="connsiteX13" fmla="*/ 4261027 w 4272784"/>
              <a:gd name="connsiteY13" fmla="*/ 546100 h 6858000"/>
              <a:gd name="connsiteX14" fmla="*/ 4269425 w 4272784"/>
              <a:gd name="connsiteY14" fmla="*/ 606425 h 6858000"/>
              <a:gd name="connsiteX15" fmla="*/ 4272784 w 4272784"/>
              <a:gd name="connsiteY15" fmla="*/ 673100 h 6858000"/>
              <a:gd name="connsiteX16" fmla="*/ 4269425 w 4272784"/>
              <a:gd name="connsiteY16" fmla="*/ 744537 h 6858000"/>
              <a:gd name="connsiteX17" fmla="*/ 4261027 w 4272784"/>
              <a:gd name="connsiteY17" fmla="*/ 801687 h 6858000"/>
              <a:gd name="connsiteX18" fmla="*/ 4249270 w 4272784"/>
              <a:gd name="connsiteY18" fmla="*/ 854075 h 6858000"/>
              <a:gd name="connsiteX19" fmla="*/ 4234153 w 4272784"/>
              <a:gd name="connsiteY19" fmla="*/ 901700 h 6858000"/>
              <a:gd name="connsiteX20" fmla="*/ 4217357 w 4272784"/>
              <a:gd name="connsiteY20" fmla="*/ 942975 h 6858000"/>
              <a:gd name="connsiteX21" fmla="*/ 4197202 w 4272784"/>
              <a:gd name="connsiteY21" fmla="*/ 981075 h 6858000"/>
              <a:gd name="connsiteX22" fmla="*/ 4177047 w 4272784"/>
              <a:gd name="connsiteY22" fmla="*/ 1017587 h 6858000"/>
              <a:gd name="connsiteX23" fmla="*/ 4156892 w 4272784"/>
              <a:gd name="connsiteY23" fmla="*/ 1055687 h 6858000"/>
              <a:gd name="connsiteX24" fmla="*/ 4138416 w 4272784"/>
              <a:gd name="connsiteY24" fmla="*/ 1095375 h 6858000"/>
              <a:gd name="connsiteX25" fmla="*/ 4119940 w 4272784"/>
              <a:gd name="connsiteY25" fmla="*/ 1136650 h 6858000"/>
              <a:gd name="connsiteX26" fmla="*/ 4104825 w 4272784"/>
              <a:gd name="connsiteY26" fmla="*/ 1182687 h 6858000"/>
              <a:gd name="connsiteX27" fmla="*/ 4094747 w 4272784"/>
              <a:gd name="connsiteY27" fmla="*/ 1235075 h 6858000"/>
              <a:gd name="connsiteX28" fmla="*/ 4084669 w 4272784"/>
              <a:gd name="connsiteY28" fmla="*/ 1295400 h 6858000"/>
              <a:gd name="connsiteX29" fmla="*/ 4082989 w 4272784"/>
              <a:gd name="connsiteY29" fmla="*/ 1363662 h 6858000"/>
              <a:gd name="connsiteX30" fmla="*/ 4084669 w 4272784"/>
              <a:gd name="connsiteY30" fmla="*/ 1431925 h 6858000"/>
              <a:gd name="connsiteX31" fmla="*/ 4094747 w 4272784"/>
              <a:gd name="connsiteY31" fmla="*/ 1492250 h 6858000"/>
              <a:gd name="connsiteX32" fmla="*/ 4104825 w 4272784"/>
              <a:gd name="connsiteY32" fmla="*/ 1544637 h 6858000"/>
              <a:gd name="connsiteX33" fmla="*/ 4119940 w 4272784"/>
              <a:gd name="connsiteY33" fmla="*/ 1589087 h 6858000"/>
              <a:gd name="connsiteX34" fmla="*/ 4138416 w 4272784"/>
              <a:gd name="connsiteY34" fmla="*/ 1631950 h 6858000"/>
              <a:gd name="connsiteX35" fmla="*/ 4156892 w 4272784"/>
              <a:gd name="connsiteY35" fmla="*/ 1671637 h 6858000"/>
              <a:gd name="connsiteX36" fmla="*/ 4177047 w 4272784"/>
              <a:gd name="connsiteY36" fmla="*/ 1708150 h 6858000"/>
              <a:gd name="connsiteX37" fmla="*/ 4197202 w 4272784"/>
              <a:gd name="connsiteY37" fmla="*/ 1743075 h 6858000"/>
              <a:gd name="connsiteX38" fmla="*/ 4217357 w 4272784"/>
              <a:gd name="connsiteY38" fmla="*/ 1782762 h 6858000"/>
              <a:gd name="connsiteX39" fmla="*/ 4234153 w 4272784"/>
              <a:gd name="connsiteY39" fmla="*/ 1824037 h 6858000"/>
              <a:gd name="connsiteX40" fmla="*/ 4249270 w 4272784"/>
              <a:gd name="connsiteY40" fmla="*/ 1870075 h 6858000"/>
              <a:gd name="connsiteX41" fmla="*/ 4261027 w 4272784"/>
              <a:gd name="connsiteY41" fmla="*/ 1922462 h 6858000"/>
              <a:gd name="connsiteX42" fmla="*/ 4269425 w 4272784"/>
              <a:gd name="connsiteY42" fmla="*/ 1982787 h 6858000"/>
              <a:gd name="connsiteX43" fmla="*/ 4272784 w 4272784"/>
              <a:gd name="connsiteY43" fmla="*/ 2051050 h 6858000"/>
              <a:gd name="connsiteX44" fmla="*/ 4269425 w 4272784"/>
              <a:gd name="connsiteY44" fmla="*/ 2119312 h 6858000"/>
              <a:gd name="connsiteX45" fmla="*/ 4261027 w 4272784"/>
              <a:gd name="connsiteY45" fmla="*/ 2179637 h 6858000"/>
              <a:gd name="connsiteX46" fmla="*/ 4249270 w 4272784"/>
              <a:gd name="connsiteY46" fmla="*/ 2232025 h 6858000"/>
              <a:gd name="connsiteX47" fmla="*/ 4234153 w 4272784"/>
              <a:gd name="connsiteY47" fmla="*/ 2278062 h 6858000"/>
              <a:gd name="connsiteX48" fmla="*/ 4217357 w 4272784"/>
              <a:gd name="connsiteY48" fmla="*/ 2319337 h 6858000"/>
              <a:gd name="connsiteX49" fmla="*/ 4197202 w 4272784"/>
              <a:gd name="connsiteY49" fmla="*/ 2359025 h 6858000"/>
              <a:gd name="connsiteX50" fmla="*/ 4177047 w 4272784"/>
              <a:gd name="connsiteY50" fmla="*/ 2395537 h 6858000"/>
              <a:gd name="connsiteX51" fmla="*/ 4156892 w 4272784"/>
              <a:gd name="connsiteY51" fmla="*/ 2433637 h 6858000"/>
              <a:gd name="connsiteX52" fmla="*/ 4138416 w 4272784"/>
              <a:gd name="connsiteY52" fmla="*/ 2471737 h 6858000"/>
              <a:gd name="connsiteX53" fmla="*/ 4119940 w 4272784"/>
              <a:gd name="connsiteY53" fmla="*/ 2513012 h 6858000"/>
              <a:gd name="connsiteX54" fmla="*/ 4104825 w 4272784"/>
              <a:gd name="connsiteY54" fmla="*/ 2560637 h 6858000"/>
              <a:gd name="connsiteX55" fmla="*/ 4094747 w 4272784"/>
              <a:gd name="connsiteY55" fmla="*/ 2613025 h 6858000"/>
              <a:gd name="connsiteX56" fmla="*/ 4084669 w 4272784"/>
              <a:gd name="connsiteY56" fmla="*/ 2671762 h 6858000"/>
              <a:gd name="connsiteX57" fmla="*/ 4082989 w 4272784"/>
              <a:gd name="connsiteY57" fmla="*/ 2741612 h 6858000"/>
              <a:gd name="connsiteX58" fmla="*/ 4084669 w 4272784"/>
              <a:gd name="connsiteY58" fmla="*/ 2809875 h 6858000"/>
              <a:gd name="connsiteX59" fmla="*/ 4094747 w 4272784"/>
              <a:gd name="connsiteY59" fmla="*/ 2868612 h 6858000"/>
              <a:gd name="connsiteX60" fmla="*/ 4104825 w 4272784"/>
              <a:gd name="connsiteY60" fmla="*/ 2922587 h 6858000"/>
              <a:gd name="connsiteX61" fmla="*/ 4119940 w 4272784"/>
              <a:gd name="connsiteY61" fmla="*/ 2967037 h 6858000"/>
              <a:gd name="connsiteX62" fmla="*/ 4138416 w 4272784"/>
              <a:gd name="connsiteY62" fmla="*/ 3009900 h 6858000"/>
              <a:gd name="connsiteX63" fmla="*/ 4156892 w 4272784"/>
              <a:gd name="connsiteY63" fmla="*/ 3046412 h 6858000"/>
              <a:gd name="connsiteX64" fmla="*/ 4177047 w 4272784"/>
              <a:gd name="connsiteY64" fmla="*/ 3084512 h 6858000"/>
              <a:gd name="connsiteX65" fmla="*/ 4197202 w 4272784"/>
              <a:gd name="connsiteY65" fmla="*/ 3121025 h 6858000"/>
              <a:gd name="connsiteX66" fmla="*/ 4217357 w 4272784"/>
              <a:gd name="connsiteY66" fmla="*/ 3160712 h 6858000"/>
              <a:gd name="connsiteX67" fmla="*/ 4234153 w 4272784"/>
              <a:gd name="connsiteY67" fmla="*/ 3201987 h 6858000"/>
              <a:gd name="connsiteX68" fmla="*/ 4249270 w 4272784"/>
              <a:gd name="connsiteY68" fmla="*/ 3248025 h 6858000"/>
              <a:gd name="connsiteX69" fmla="*/ 4261027 w 4272784"/>
              <a:gd name="connsiteY69" fmla="*/ 3300412 h 6858000"/>
              <a:gd name="connsiteX70" fmla="*/ 4269425 w 4272784"/>
              <a:gd name="connsiteY70" fmla="*/ 3360737 h 6858000"/>
              <a:gd name="connsiteX71" fmla="*/ 4272784 w 4272784"/>
              <a:gd name="connsiteY71" fmla="*/ 3427412 h 6858000"/>
              <a:gd name="connsiteX72" fmla="*/ 4269425 w 4272784"/>
              <a:gd name="connsiteY72" fmla="*/ 3497262 h 6858000"/>
              <a:gd name="connsiteX73" fmla="*/ 4261027 w 4272784"/>
              <a:gd name="connsiteY73" fmla="*/ 3557587 h 6858000"/>
              <a:gd name="connsiteX74" fmla="*/ 4249270 w 4272784"/>
              <a:gd name="connsiteY74" fmla="*/ 3609975 h 6858000"/>
              <a:gd name="connsiteX75" fmla="*/ 4234153 w 4272784"/>
              <a:gd name="connsiteY75" fmla="*/ 3656012 h 6858000"/>
              <a:gd name="connsiteX76" fmla="*/ 4217357 w 4272784"/>
              <a:gd name="connsiteY76" fmla="*/ 3697287 h 6858000"/>
              <a:gd name="connsiteX77" fmla="*/ 4197202 w 4272784"/>
              <a:gd name="connsiteY77" fmla="*/ 3736975 h 6858000"/>
              <a:gd name="connsiteX78" fmla="*/ 4156892 w 4272784"/>
              <a:gd name="connsiteY78" fmla="*/ 3811587 h 6858000"/>
              <a:gd name="connsiteX79" fmla="*/ 4138416 w 4272784"/>
              <a:gd name="connsiteY79" fmla="*/ 3848100 h 6858000"/>
              <a:gd name="connsiteX80" fmla="*/ 4119940 w 4272784"/>
              <a:gd name="connsiteY80" fmla="*/ 3890962 h 6858000"/>
              <a:gd name="connsiteX81" fmla="*/ 4104825 w 4272784"/>
              <a:gd name="connsiteY81" fmla="*/ 3935412 h 6858000"/>
              <a:gd name="connsiteX82" fmla="*/ 4094747 w 4272784"/>
              <a:gd name="connsiteY82" fmla="*/ 3987800 h 6858000"/>
              <a:gd name="connsiteX83" fmla="*/ 4084669 w 4272784"/>
              <a:gd name="connsiteY83" fmla="*/ 4048125 h 6858000"/>
              <a:gd name="connsiteX84" fmla="*/ 4082989 w 4272784"/>
              <a:gd name="connsiteY84" fmla="*/ 4116387 h 6858000"/>
              <a:gd name="connsiteX85" fmla="*/ 4084669 w 4272784"/>
              <a:gd name="connsiteY85" fmla="*/ 4186237 h 6858000"/>
              <a:gd name="connsiteX86" fmla="*/ 4094747 w 4272784"/>
              <a:gd name="connsiteY86" fmla="*/ 4244975 h 6858000"/>
              <a:gd name="connsiteX87" fmla="*/ 4104825 w 4272784"/>
              <a:gd name="connsiteY87" fmla="*/ 4297362 h 6858000"/>
              <a:gd name="connsiteX88" fmla="*/ 4119940 w 4272784"/>
              <a:gd name="connsiteY88" fmla="*/ 4343400 h 6858000"/>
              <a:gd name="connsiteX89" fmla="*/ 4138416 w 4272784"/>
              <a:gd name="connsiteY89" fmla="*/ 4386262 h 6858000"/>
              <a:gd name="connsiteX90" fmla="*/ 4156892 w 4272784"/>
              <a:gd name="connsiteY90" fmla="*/ 4424362 h 6858000"/>
              <a:gd name="connsiteX91" fmla="*/ 4197202 w 4272784"/>
              <a:gd name="connsiteY91" fmla="*/ 4498975 h 6858000"/>
              <a:gd name="connsiteX92" fmla="*/ 4217357 w 4272784"/>
              <a:gd name="connsiteY92" fmla="*/ 4537075 h 6858000"/>
              <a:gd name="connsiteX93" fmla="*/ 4234153 w 4272784"/>
              <a:gd name="connsiteY93" fmla="*/ 4579937 h 6858000"/>
              <a:gd name="connsiteX94" fmla="*/ 4249270 w 4272784"/>
              <a:gd name="connsiteY94" fmla="*/ 4625975 h 6858000"/>
              <a:gd name="connsiteX95" fmla="*/ 4261027 w 4272784"/>
              <a:gd name="connsiteY95" fmla="*/ 4678362 h 6858000"/>
              <a:gd name="connsiteX96" fmla="*/ 4269425 w 4272784"/>
              <a:gd name="connsiteY96" fmla="*/ 4738687 h 6858000"/>
              <a:gd name="connsiteX97" fmla="*/ 4272784 w 4272784"/>
              <a:gd name="connsiteY97" fmla="*/ 4806950 h 6858000"/>
              <a:gd name="connsiteX98" fmla="*/ 4269425 w 4272784"/>
              <a:gd name="connsiteY98" fmla="*/ 4875212 h 6858000"/>
              <a:gd name="connsiteX99" fmla="*/ 4261027 w 4272784"/>
              <a:gd name="connsiteY99" fmla="*/ 4935537 h 6858000"/>
              <a:gd name="connsiteX100" fmla="*/ 4249270 w 4272784"/>
              <a:gd name="connsiteY100" fmla="*/ 4987925 h 6858000"/>
              <a:gd name="connsiteX101" fmla="*/ 4234153 w 4272784"/>
              <a:gd name="connsiteY101" fmla="*/ 5033962 h 6858000"/>
              <a:gd name="connsiteX102" fmla="*/ 4217357 w 4272784"/>
              <a:gd name="connsiteY102" fmla="*/ 5075237 h 6858000"/>
              <a:gd name="connsiteX103" fmla="*/ 4197202 w 4272784"/>
              <a:gd name="connsiteY103" fmla="*/ 5114925 h 6858000"/>
              <a:gd name="connsiteX104" fmla="*/ 4177047 w 4272784"/>
              <a:gd name="connsiteY104" fmla="*/ 5149850 h 6858000"/>
              <a:gd name="connsiteX105" fmla="*/ 4156892 w 4272784"/>
              <a:gd name="connsiteY105" fmla="*/ 5186362 h 6858000"/>
              <a:gd name="connsiteX106" fmla="*/ 4138416 w 4272784"/>
              <a:gd name="connsiteY106" fmla="*/ 5226050 h 6858000"/>
              <a:gd name="connsiteX107" fmla="*/ 4119940 w 4272784"/>
              <a:gd name="connsiteY107" fmla="*/ 5268912 h 6858000"/>
              <a:gd name="connsiteX108" fmla="*/ 4104825 w 4272784"/>
              <a:gd name="connsiteY108" fmla="*/ 5313362 h 6858000"/>
              <a:gd name="connsiteX109" fmla="*/ 4094747 w 4272784"/>
              <a:gd name="connsiteY109" fmla="*/ 5365750 h 6858000"/>
              <a:gd name="connsiteX110" fmla="*/ 4084669 w 4272784"/>
              <a:gd name="connsiteY110" fmla="*/ 5426075 h 6858000"/>
              <a:gd name="connsiteX111" fmla="*/ 4082989 w 4272784"/>
              <a:gd name="connsiteY111" fmla="*/ 5494337 h 6858000"/>
              <a:gd name="connsiteX112" fmla="*/ 4084669 w 4272784"/>
              <a:gd name="connsiteY112" fmla="*/ 5562600 h 6858000"/>
              <a:gd name="connsiteX113" fmla="*/ 4094747 w 4272784"/>
              <a:gd name="connsiteY113" fmla="*/ 5622925 h 6858000"/>
              <a:gd name="connsiteX114" fmla="*/ 4104825 w 4272784"/>
              <a:gd name="connsiteY114" fmla="*/ 5675312 h 6858000"/>
              <a:gd name="connsiteX115" fmla="*/ 4119940 w 4272784"/>
              <a:gd name="connsiteY115" fmla="*/ 5721350 h 6858000"/>
              <a:gd name="connsiteX116" fmla="*/ 4138416 w 4272784"/>
              <a:gd name="connsiteY116" fmla="*/ 5762625 h 6858000"/>
              <a:gd name="connsiteX117" fmla="*/ 4156892 w 4272784"/>
              <a:gd name="connsiteY117" fmla="*/ 5802312 h 6858000"/>
              <a:gd name="connsiteX118" fmla="*/ 4177047 w 4272784"/>
              <a:gd name="connsiteY118" fmla="*/ 5840412 h 6858000"/>
              <a:gd name="connsiteX119" fmla="*/ 4197202 w 4272784"/>
              <a:gd name="connsiteY119" fmla="*/ 5876925 h 6858000"/>
              <a:gd name="connsiteX120" fmla="*/ 4217357 w 4272784"/>
              <a:gd name="connsiteY120" fmla="*/ 5915025 h 6858000"/>
              <a:gd name="connsiteX121" fmla="*/ 4234153 w 4272784"/>
              <a:gd name="connsiteY121" fmla="*/ 5956300 h 6858000"/>
              <a:gd name="connsiteX122" fmla="*/ 4249270 w 4272784"/>
              <a:gd name="connsiteY122" fmla="*/ 6003925 h 6858000"/>
              <a:gd name="connsiteX123" fmla="*/ 4261027 w 4272784"/>
              <a:gd name="connsiteY123" fmla="*/ 6056312 h 6858000"/>
              <a:gd name="connsiteX124" fmla="*/ 4269425 w 4272784"/>
              <a:gd name="connsiteY124" fmla="*/ 6113462 h 6858000"/>
              <a:gd name="connsiteX125" fmla="*/ 4272784 w 4272784"/>
              <a:gd name="connsiteY125" fmla="*/ 6183312 h 6858000"/>
              <a:gd name="connsiteX126" fmla="*/ 4269425 w 4272784"/>
              <a:gd name="connsiteY126" fmla="*/ 6251575 h 6858000"/>
              <a:gd name="connsiteX127" fmla="*/ 4261027 w 4272784"/>
              <a:gd name="connsiteY127" fmla="*/ 6311900 h 6858000"/>
              <a:gd name="connsiteX128" fmla="*/ 4249270 w 4272784"/>
              <a:gd name="connsiteY128" fmla="*/ 6361112 h 6858000"/>
              <a:gd name="connsiteX129" fmla="*/ 4234153 w 4272784"/>
              <a:gd name="connsiteY129" fmla="*/ 6407150 h 6858000"/>
              <a:gd name="connsiteX130" fmla="*/ 4217357 w 4272784"/>
              <a:gd name="connsiteY130" fmla="*/ 6448425 h 6858000"/>
              <a:gd name="connsiteX131" fmla="*/ 4198882 w 4272784"/>
              <a:gd name="connsiteY131" fmla="*/ 6488112 h 6858000"/>
              <a:gd name="connsiteX132" fmla="*/ 4180406 w 4272784"/>
              <a:gd name="connsiteY132" fmla="*/ 6523037 h 6858000"/>
              <a:gd name="connsiteX133" fmla="*/ 4160251 w 4272784"/>
              <a:gd name="connsiteY133" fmla="*/ 6561137 h 6858000"/>
              <a:gd name="connsiteX134" fmla="*/ 4140096 w 4272784"/>
              <a:gd name="connsiteY134" fmla="*/ 6597650 h 6858000"/>
              <a:gd name="connsiteX135" fmla="*/ 4123300 w 4272784"/>
              <a:gd name="connsiteY135" fmla="*/ 6640512 h 6858000"/>
              <a:gd name="connsiteX136" fmla="*/ 4106504 w 4272784"/>
              <a:gd name="connsiteY136" fmla="*/ 6683375 h 6858000"/>
              <a:gd name="connsiteX137" fmla="*/ 4096426 w 4272784"/>
              <a:gd name="connsiteY137" fmla="*/ 6735762 h 6858000"/>
              <a:gd name="connsiteX138" fmla="*/ 4088029 w 4272784"/>
              <a:gd name="connsiteY138" fmla="*/ 6791325 h 6858000"/>
              <a:gd name="connsiteX139" fmla="*/ 4082989 w 4272784"/>
              <a:gd name="connsiteY139" fmla="*/ 6858000 h 6858000"/>
              <a:gd name="connsiteX140" fmla="*/ 0 w 427278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272784" h="6858000">
                <a:moveTo>
                  <a:pt x="0" y="0"/>
                </a:moveTo>
                <a:lnTo>
                  <a:pt x="4082989" y="0"/>
                </a:lnTo>
                <a:lnTo>
                  <a:pt x="4088029" y="66675"/>
                </a:lnTo>
                <a:lnTo>
                  <a:pt x="4096426" y="122237"/>
                </a:lnTo>
                <a:lnTo>
                  <a:pt x="4106504" y="174625"/>
                </a:lnTo>
                <a:lnTo>
                  <a:pt x="4123300" y="217487"/>
                </a:lnTo>
                <a:lnTo>
                  <a:pt x="4140096" y="260350"/>
                </a:lnTo>
                <a:lnTo>
                  <a:pt x="4160251" y="296862"/>
                </a:lnTo>
                <a:lnTo>
                  <a:pt x="4180406" y="334962"/>
                </a:lnTo>
                <a:lnTo>
                  <a:pt x="4198882" y="369887"/>
                </a:lnTo>
                <a:lnTo>
                  <a:pt x="4217357" y="409575"/>
                </a:lnTo>
                <a:lnTo>
                  <a:pt x="4234153" y="450850"/>
                </a:lnTo>
                <a:lnTo>
                  <a:pt x="4249270" y="496887"/>
                </a:lnTo>
                <a:lnTo>
                  <a:pt x="4261027" y="546100"/>
                </a:lnTo>
                <a:lnTo>
                  <a:pt x="4269425" y="606425"/>
                </a:lnTo>
                <a:lnTo>
                  <a:pt x="4272784" y="673100"/>
                </a:lnTo>
                <a:lnTo>
                  <a:pt x="4269425" y="744537"/>
                </a:lnTo>
                <a:lnTo>
                  <a:pt x="4261027" y="801687"/>
                </a:lnTo>
                <a:lnTo>
                  <a:pt x="4249270" y="854075"/>
                </a:lnTo>
                <a:lnTo>
                  <a:pt x="4234153" y="901700"/>
                </a:lnTo>
                <a:lnTo>
                  <a:pt x="4217357" y="942975"/>
                </a:lnTo>
                <a:lnTo>
                  <a:pt x="4197202" y="981075"/>
                </a:lnTo>
                <a:lnTo>
                  <a:pt x="4177047" y="1017587"/>
                </a:lnTo>
                <a:lnTo>
                  <a:pt x="4156892" y="1055687"/>
                </a:lnTo>
                <a:lnTo>
                  <a:pt x="4138416" y="1095375"/>
                </a:lnTo>
                <a:lnTo>
                  <a:pt x="4119940" y="1136650"/>
                </a:lnTo>
                <a:lnTo>
                  <a:pt x="4104825" y="1182687"/>
                </a:lnTo>
                <a:lnTo>
                  <a:pt x="4094747" y="1235075"/>
                </a:lnTo>
                <a:lnTo>
                  <a:pt x="4084669" y="1295400"/>
                </a:lnTo>
                <a:lnTo>
                  <a:pt x="4082989" y="1363662"/>
                </a:lnTo>
                <a:lnTo>
                  <a:pt x="4084669" y="1431925"/>
                </a:lnTo>
                <a:lnTo>
                  <a:pt x="4094747" y="1492250"/>
                </a:lnTo>
                <a:lnTo>
                  <a:pt x="4104825" y="1544637"/>
                </a:lnTo>
                <a:lnTo>
                  <a:pt x="4119940" y="1589087"/>
                </a:lnTo>
                <a:lnTo>
                  <a:pt x="4138416" y="1631950"/>
                </a:lnTo>
                <a:lnTo>
                  <a:pt x="4156892" y="1671637"/>
                </a:lnTo>
                <a:lnTo>
                  <a:pt x="4177047" y="1708150"/>
                </a:lnTo>
                <a:lnTo>
                  <a:pt x="4197202" y="1743075"/>
                </a:lnTo>
                <a:lnTo>
                  <a:pt x="4217357" y="1782762"/>
                </a:lnTo>
                <a:lnTo>
                  <a:pt x="4234153" y="1824037"/>
                </a:lnTo>
                <a:lnTo>
                  <a:pt x="4249270" y="1870075"/>
                </a:lnTo>
                <a:lnTo>
                  <a:pt x="4261027" y="1922462"/>
                </a:lnTo>
                <a:lnTo>
                  <a:pt x="4269425" y="1982787"/>
                </a:lnTo>
                <a:lnTo>
                  <a:pt x="4272784" y="2051050"/>
                </a:lnTo>
                <a:lnTo>
                  <a:pt x="4269425" y="2119312"/>
                </a:lnTo>
                <a:lnTo>
                  <a:pt x="4261027" y="2179637"/>
                </a:lnTo>
                <a:lnTo>
                  <a:pt x="4249270" y="2232025"/>
                </a:lnTo>
                <a:lnTo>
                  <a:pt x="4234153" y="2278062"/>
                </a:lnTo>
                <a:lnTo>
                  <a:pt x="4217357" y="2319337"/>
                </a:lnTo>
                <a:lnTo>
                  <a:pt x="4197202" y="2359025"/>
                </a:lnTo>
                <a:lnTo>
                  <a:pt x="4177047" y="2395537"/>
                </a:lnTo>
                <a:lnTo>
                  <a:pt x="4156892" y="2433637"/>
                </a:lnTo>
                <a:lnTo>
                  <a:pt x="4138416" y="2471737"/>
                </a:lnTo>
                <a:lnTo>
                  <a:pt x="4119940" y="2513012"/>
                </a:lnTo>
                <a:lnTo>
                  <a:pt x="4104825" y="2560637"/>
                </a:lnTo>
                <a:lnTo>
                  <a:pt x="4094747" y="2613025"/>
                </a:lnTo>
                <a:lnTo>
                  <a:pt x="4084669" y="2671762"/>
                </a:lnTo>
                <a:lnTo>
                  <a:pt x="4082989" y="2741612"/>
                </a:lnTo>
                <a:lnTo>
                  <a:pt x="4084669" y="2809875"/>
                </a:lnTo>
                <a:lnTo>
                  <a:pt x="4094747" y="2868612"/>
                </a:lnTo>
                <a:lnTo>
                  <a:pt x="4104825" y="2922587"/>
                </a:lnTo>
                <a:lnTo>
                  <a:pt x="4119940" y="2967037"/>
                </a:lnTo>
                <a:lnTo>
                  <a:pt x="4138416" y="3009900"/>
                </a:lnTo>
                <a:lnTo>
                  <a:pt x="4156892" y="3046412"/>
                </a:lnTo>
                <a:lnTo>
                  <a:pt x="4177047" y="3084512"/>
                </a:lnTo>
                <a:lnTo>
                  <a:pt x="4197202" y="3121025"/>
                </a:lnTo>
                <a:lnTo>
                  <a:pt x="4217357" y="3160712"/>
                </a:lnTo>
                <a:lnTo>
                  <a:pt x="4234153" y="3201987"/>
                </a:lnTo>
                <a:lnTo>
                  <a:pt x="4249270" y="3248025"/>
                </a:lnTo>
                <a:lnTo>
                  <a:pt x="4261027" y="3300412"/>
                </a:lnTo>
                <a:lnTo>
                  <a:pt x="4269425" y="3360737"/>
                </a:lnTo>
                <a:lnTo>
                  <a:pt x="4272784" y="3427412"/>
                </a:lnTo>
                <a:lnTo>
                  <a:pt x="4269425" y="3497262"/>
                </a:lnTo>
                <a:lnTo>
                  <a:pt x="4261027" y="3557587"/>
                </a:lnTo>
                <a:lnTo>
                  <a:pt x="4249270" y="3609975"/>
                </a:lnTo>
                <a:lnTo>
                  <a:pt x="4234153" y="3656012"/>
                </a:lnTo>
                <a:lnTo>
                  <a:pt x="4217357" y="3697287"/>
                </a:lnTo>
                <a:lnTo>
                  <a:pt x="4197202" y="3736975"/>
                </a:lnTo>
                <a:lnTo>
                  <a:pt x="4156892" y="3811587"/>
                </a:lnTo>
                <a:lnTo>
                  <a:pt x="4138416" y="3848100"/>
                </a:lnTo>
                <a:lnTo>
                  <a:pt x="4119940" y="3890962"/>
                </a:lnTo>
                <a:lnTo>
                  <a:pt x="4104825" y="3935412"/>
                </a:lnTo>
                <a:lnTo>
                  <a:pt x="4094747" y="3987800"/>
                </a:lnTo>
                <a:lnTo>
                  <a:pt x="4084669" y="4048125"/>
                </a:lnTo>
                <a:lnTo>
                  <a:pt x="4082989" y="4116387"/>
                </a:lnTo>
                <a:lnTo>
                  <a:pt x="4084669" y="4186237"/>
                </a:lnTo>
                <a:lnTo>
                  <a:pt x="4094747" y="4244975"/>
                </a:lnTo>
                <a:lnTo>
                  <a:pt x="4104825" y="4297362"/>
                </a:lnTo>
                <a:lnTo>
                  <a:pt x="4119940" y="4343400"/>
                </a:lnTo>
                <a:lnTo>
                  <a:pt x="4138416" y="4386262"/>
                </a:lnTo>
                <a:lnTo>
                  <a:pt x="4156892" y="4424362"/>
                </a:lnTo>
                <a:lnTo>
                  <a:pt x="4197202" y="4498975"/>
                </a:lnTo>
                <a:lnTo>
                  <a:pt x="4217357" y="4537075"/>
                </a:lnTo>
                <a:lnTo>
                  <a:pt x="4234153" y="4579937"/>
                </a:lnTo>
                <a:lnTo>
                  <a:pt x="4249270" y="4625975"/>
                </a:lnTo>
                <a:lnTo>
                  <a:pt x="4261027" y="4678362"/>
                </a:lnTo>
                <a:lnTo>
                  <a:pt x="4269425" y="4738687"/>
                </a:lnTo>
                <a:lnTo>
                  <a:pt x="4272784" y="4806950"/>
                </a:lnTo>
                <a:lnTo>
                  <a:pt x="4269425" y="4875212"/>
                </a:lnTo>
                <a:lnTo>
                  <a:pt x="4261027" y="4935537"/>
                </a:lnTo>
                <a:lnTo>
                  <a:pt x="4249270" y="4987925"/>
                </a:lnTo>
                <a:lnTo>
                  <a:pt x="4234153" y="5033962"/>
                </a:lnTo>
                <a:lnTo>
                  <a:pt x="4217357" y="5075237"/>
                </a:lnTo>
                <a:lnTo>
                  <a:pt x="4197202" y="5114925"/>
                </a:lnTo>
                <a:lnTo>
                  <a:pt x="4177047" y="5149850"/>
                </a:lnTo>
                <a:lnTo>
                  <a:pt x="4156892" y="5186362"/>
                </a:lnTo>
                <a:lnTo>
                  <a:pt x="4138416" y="5226050"/>
                </a:lnTo>
                <a:lnTo>
                  <a:pt x="4119940" y="5268912"/>
                </a:lnTo>
                <a:lnTo>
                  <a:pt x="4104825" y="5313362"/>
                </a:lnTo>
                <a:lnTo>
                  <a:pt x="4094747" y="5365750"/>
                </a:lnTo>
                <a:lnTo>
                  <a:pt x="4084669" y="5426075"/>
                </a:lnTo>
                <a:lnTo>
                  <a:pt x="4082989" y="5494337"/>
                </a:lnTo>
                <a:lnTo>
                  <a:pt x="4084669" y="5562600"/>
                </a:lnTo>
                <a:lnTo>
                  <a:pt x="4094747" y="5622925"/>
                </a:lnTo>
                <a:lnTo>
                  <a:pt x="4104825" y="5675312"/>
                </a:lnTo>
                <a:lnTo>
                  <a:pt x="4119940" y="5721350"/>
                </a:lnTo>
                <a:lnTo>
                  <a:pt x="4138416" y="5762625"/>
                </a:lnTo>
                <a:lnTo>
                  <a:pt x="4156892" y="5802312"/>
                </a:lnTo>
                <a:lnTo>
                  <a:pt x="4177047" y="5840412"/>
                </a:lnTo>
                <a:lnTo>
                  <a:pt x="4197202" y="5876925"/>
                </a:lnTo>
                <a:lnTo>
                  <a:pt x="4217357" y="5915025"/>
                </a:lnTo>
                <a:lnTo>
                  <a:pt x="4234153" y="5956300"/>
                </a:lnTo>
                <a:lnTo>
                  <a:pt x="4249270" y="6003925"/>
                </a:lnTo>
                <a:lnTo>
                  <a:pt x="4261027" y="6056312"/>
                </a:lnTo>
                <a:lnTo>
                  <a:pt x="4269425" y="6113462"/>
                </a:lnTo>
                <a:lnTo>
                  <a:pt x="4272784" y="6183312"/>
                </a:lnTo>
                <a:lnTo>
                  <a:pt x="4269425" y="6251575"/>
                </a:lnTo>
                <a:lnTo>
                  <a:pt x="4261027" y="6311900"/>
                </a:lnTo>
                <a:lnTo>
                  <a:pt x="4249270" y="6361112"/>
                </a:lnTo>
                <a:lnTo>
                  <a:pt x="4234153" y="6407150"/>
                </a:lnTo>
                <a:lnTo>
                  <a:pt x="4217357" y="6448425"/>
                </a:lnTo>
                <a:lnTo>
                  <a:pt x="4198882" y="6488112"/>
                </a:lnTo>
                <a:lnTo>
                  <a:pt x="4180406" y="6523037"/>
                </a:lnTo>
                <a:lnTo>
                  <a:pt x="4160251" y="6561137"/>
                </a:lnTo>
                <a:lnTo>
                  <a:pt x="4140096" y="6597650"/>
                </a:lnTo>
                <a:lnTo>
                  <a:pt x="4123300" y="6640512"/>
                </a:lnTo>
                <a:lnTo>
                  <a:pt x="4106504" y="6683375"/>
                </a:lnTo>
                <a:lnTo>
                  <a:pt x="4096426" y="6735762"/>
                </a:lnTo>
                <a:lnTo>
                  <a:pt x="4088029" y="6791325"/>
                </a:lnTo>
                <a:lnTo>
                  <a:pt x="4082989" y="6858000"/>
                </a:lnTo>
                <a:lnTo>
                  <a:pt x="0" y="6858000"/>
                </a:lnTo>
                <a:close/>
              </a:path>
            </a:pathLst>
          </a:custGeom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09E572F-9CDC-4214-9D42-FF0017649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17162" cy="6858000"/>
          </a:xfrm>
          <a:custGeom>
            <a:avLst/>
            <a:gdLst>
              <a:gd name="connsiteX0" fmla="*/ 4417162 w 4417162"/>
              <a:gd name="connsiteY0" fmla="*/ 0 h 6858000"/>
              <a:gd name="connsiteX1" fmla="*/ 334174 w 4417162"/>
              <a:gd name="connsiteY1" fmla="*/ 0 h 6858000"/>
              <a:gd name="connsiteX2" fmla="*/ 334173 w 4417162"/>
              <a:gd name="connsiteY2" fmla="*/ 0 h 6858000"/>
              <a:gd name="connsiteX3" fmla="*/ 189795 w 4417162"/>
              <a:gd name="connsiteY3" fmla="*/ 0 h 6858000"/>
              <a:gd name="connsiteX4" fmla="*/ 184756 w 4417162"/>
              <a:gd name="connsiteY4" fmla="*/ 66675 h 6858000"/>
              <a:gd name="connsiteX5" fmla="*/ 176358 w 4417162"/>
              <a:gd name="connsiteY5" fmla="*/ 122237 h 6858000"/>
              <a:gd name="connsiteX6" fmla="*/ 166281 w 4417162"/>
              <a:gd name="connsiteY6" fmla="*/ 174625 h 6858000"/>
              <a:gd name="connsiteX7" fmla="*/ 149485 w 4417162"/>
              <a:gd name="connsiteY7" fmla="*/ 217487 h 6858000"/>
              <a:gd name="connsiteX8" fmla="*/ 132689 w 4417162"/>
              <a:gd name="connsiteY8" fmla="*/ 260350 h 6858000"/>
              <a:gd name="connsiteX9" fmla="*/ 112534 w 4417162"/>
              <a:gd name="connsiteY9" fmla="*/ 296862 h 6858000"/>
              <a:gd name="connsiteX10" fmla="*/ 92379 w 4417162"/>
              <a:gd name="connsiteY10" fmla="*/ 334962 h 6858000"/>
              <a:gd name="connsiteX11" fmla="*/ 73903 w 4417162"/>
              <a:gd name="connsiteY11" fmla="*/ 369887 h 6858000"/>
              <a:gd name="connsiteX12" fmla="*/ 55427 w 4417162"/>
              <a:gd name="connsiteY12" fmla="*/ 409575 h 6858000"/>
              <a:gd name="connsiteX13" fmla="*/ 38632 w 4417162"/>
              <a:gd name="connsiteY13" fmla="*/ 450850 h 6858000"/>
              <a:gd name="connsiteX14" fmla="*/ 23515 w 4417162"/>
              <a:gd name="connsiteY14" fmla="*/ 496887 h 6858000"/>
              <a:gd name="connsiteX15" fmla="*/ 11758 w 4417162"/>
              <a:gd name="connsiteY15" fmla="*/ 546100 h 6858000"/>
              <a:gd name="connsiteX16" fmla="*/ 3359 w 4417162"/>
              <a:gd name="connsiteY16" fmla="*/ 606425 h 6858000"/>
              <a:gd name="connsiteX17" fmla="*/ 0 w 4417162"/>
              <a:gd name="connsiteY17" fmla="*/ 673100 h 6858000"/>
              <a:gd name="connsiteX18" fmla="*/ 3359 w 4417162"/>
              <a:gd name="connsiteY18" fmla="*/ 744537 h 6858000"/>
              <a:gd name="connsiteX19" fmla="*/ 11758 w 4417162"/>
              <a:gd name="connsiteY19" fmla="*/ 801687 h 6858000"/>
              <a:gd name="connsiteX20" fmla="*/ 23515 w 4417162"/>
              <a:gd name="connsiteY20" fmla="*/ 854075 h 6858000"/>
              <a:gd name="connsiteX21" fmla="*/ 38632 w 4417162"/>
              <a:gd name="connsiteY21" fmla="*/ 901700 h 6858000"/>
              <a:gd name="connsiteX22" fmla="*/ 55427 w 4417162"/>
              <a:gd name="connsiteY22" fmla="*/ 942975 h 6858000"/>
              <a:gd name="connsiteX23" fmla="*/ 75583 w 4417162"/>
              <a:gd name="connsiteY23" fmla="*/ 981075 h 6858000"/>
              <a:gd name="connsiteX24" fmla="*/ 95738 w 4417162"/>
              <a:gd name="connsiteY24" fmla="*/ 1017587 h 6858000"/>
              <a:gd name="connsiteX25" fmla="*/ 115893 w 4417162"/>
              <a:gd name="connsiteY25" fmla="*/ 1055687 h 6858000"/>
              <a:gd name="connsiteX26" fmla="*/ 134368 w 4417162"/>
              <a:gd name="connsiteY26" fmla="*/ 1095375 h 6858000"/>
              <a:gd name="connsiteX27" fmla="*/ 152844 w 4417162"/>
              <a:gd name="connsiteY27" fmla="*/ 1136650 h 6858000"/>
              <a:gd name="connsiteX28" fmla="*/ 167960 w 4417162"/>
              <a:gd name="connsiteY28" fmla="*/ 1182687 h 6858000"/>
              <a:gd name="connsiteX29" fmla="*/ 178038 w 4417162"/>
              <a:gd name="connsiteY29" fmla="*/ 1235075 h 6858000"/>
              <a:gd name="connsiteX30" fmla="*/ 188115 w 4417162"/>
              <a:gd name="connsiteY30" fmla="*/ 1295400 h 6858000"/>
              <a:gd name="connsiteX31" fmla="*/ 189795 w 4417162"/>
              <a:gd name="connsiteY31" fmla="*/ 1363662 h 6858000"/>
              <a:gd name="connsiteX32" fmla="*/ 188115 w 4417162"/>
              <a:gd name="connsiteY32" fmla="*/ 1431925 h 6858000"/>
              <a:gd name="connsiteX33" fmla="*/ 178038 w 4417162"/>
              <a:gd name="connsiteY33" fmla="*/ 1492250 h 6858000"/>
              <a:gd name="connsiteX34" fmla="*/ 167960 w 4417162"/>
              <a:gd name="connsiteY34" fmla="*/ 1544637 h 6858000"/>
              <a:gd name="connsiteX35" fmla="*/ 152844 w 4417162"/>
              <a:gd name="connsiteY35" fmla="*/ 1589087 h 6858000"/>
              <a:gd name="connsiteX36" fmla="*/ 134368 w 4417162"/>
              <a:gd name="connsiteY36" fmla="*/ 1631950 h 6858000"/>
              <a:gd name="connsiteX37" fmla="*/ 115893 w 4417162"/>
              <a:gd name="connsiteY37" fmla="*/ 1671637 h 6858000"/>
              <a:gd name="connsiteX38" fmla="*/ 95738 w 4417162"/>
              <a:gd name="connsiteY38" fmla="*/ 1708150 h 6858000"/>
              <a:gd name="connsiteX39" fmla="*/ 75583 w 4417162"/>
              <a:gd name="connsiteY39" fmla="*/ 1743075 h 6858000"/>
              <a:gd name="connsiteX40" fmla="*/ 55427 w 4417162"/>
              <a:gd name="connsiteY40" fmla="*/ 1782762 h 6858000"/>
              <a:gd name="connsiteX41" fmla="*/ 38632 w 4417162"/>
              <a:gd name="connsiteY41" fmla="*/ 1824037 h 6858000"/>
              <a:gd name="connsiteX42" fmla="*/ 23515 w 4417162"/>
              <a:gd name="connsiteY42" fmla="*/ 1870075 h 6858000"/>
              <a:gd name="connsiteX43" fmla="*/ 11758 w 4417162"/>
              <a:gd name="connsiteY43" fmla="*/ 1922462 h 6858000"/>
              <a:gd name="connsiteX44" fmla="*/ 3359 w 4417162"/>
              <a:gd name="connsiteY44" fmla="*/ 1982787 h 6858000"/>
              <a:gd name="connsiteX45" fmla="*/ 0 w 4417162"/>
              <a:gd name="connsiteY45" fmla="*/ 2051050 h 6858000"/>
              <a:gd name="connsiteX46" fmla="*/ 3359 w 4417162"/>
              <a:gd name="connsiteY46" fmla="*/ 2119312 h 6858000"/>
              <a:gd name="connsiteX47" fmla="*/ 11758 w 4417162"/>
              <a:gd name="connsiteY47" fmla="*/ 2179637 h 6858000"/>
              <a:gd name="connsiteX48" fmla="*/ 23515 w 4417162"/>
              <a:gd name="connsiteY48" fmla="*/ 2232025 h 6858000"/>
              <a:gd name="connsiteX49" fmla="*/ 38632 w 4417162"/>
              <a:gd name="connsiteY49" fmla="*/ 2278062 h 6858000"/>
              <a:gd name="connsiteX50" fmla="*/ 55427 w 4417162"/>
              <a:gd name="connsiteY50" fmla="*/ 2319337 h 6858000"/>
              <a:gd name="connsiteX51" fmla="*/ 75583 w 4417162"/>
              <a:gd name="connsiteY51" fmla="*/ 2359025 h 6858000"/>
              <a:gd name="connsiteX52" fmla="*/ 95738 w 4417162"/>
              <a:gd name="connsiteY52" fmla="*/ 2395537 h 6858000"/>
              <a:gd name="connsiteX53" fmla="*/ 115893 w 4417162"/>
              <a:gd name="connsiteY53" fmla="*/ 2433637 h 6858000"/>
              <a:gd name="connsiteX54" fmla="*/ 134368 w 4417162"/>
              <a:gd name="connsiteY54" fmla="*/ 2471737 h 6858000"/>
              <a:gd name="connsiteX55" fmla="*/ 152844 w 4417162"/>
              <a:gd name="connsiteY55" fmla="*/ 2513012 h 6858000"/>
              <a:gd name="connsiteX56" fmla="*/ 167960 w 4417162"/>
              <a:gd name="connsiteY56" fmla="*/ 2560637 h 6858000"/>
              <a:gd name="connsiteX57" fmla="*/ 178038 w 4417162"/>
              <a:gd name="connsiteY57" fmla="*/ 2613025 h 6858000"/>
              <a:gd name="connsiteX58" fmla="*/ 188115 w 4417162"/>
              <a:gd name="connsiteY58" fmla="*/ 2671762 h 6858000"/>
              <a:gd name="connsiteX59" fmla="*/ 189795 w 4417162"/>
              <a:gd name="connsiteY59" fmla="*/ 2741612 h 6858000"/>
              <a:gd name="connsiteX60" fmla="*/ 188115 w 4417162"/>
              <a:gd name="connsiteY60" fmla="*/ 2809875 h 6858000"/>
              <a:gd name="connsiteX61" fmla="*/ 178038 w 4417162"/>
              <a:gd name="connsiteY61" fmla="*/ 2868612 h 6858000"/>
              <a:gd name="connsiteX62" fmla="*/ 167960 w 4417162"/>
              <a:gd name="connsiteY62" fmla="*/ 2922587 h 6858000"/>
              <a:gd name="connsiteX63" fmla="*/ 152844 w 4417162"/>
              <a:gd name="connsiteY63" fmla="*/ 2967037 h 6858000"/>
              <a:gd name="connsiteX64" fmla="*/ 134368 w 4417162"/>
              <a:gd name="connsiteY64" fmla="*/ 3009900 h 6858000"/>
              <a:gd name="connsiteX65" fmla="*/ 115893 w 4417162"/>
              <a:gd name="connsiteY65" fmla="*/ 3046412 h 6858000"/>
              <a:gd name="connsiteX66" fmla="*/ 95738 w 4417162"/>
              <a:gd name="connsiteY66" fmla="*/ 3084512 h 6858000"/>
              <a:gd name="connsiteX67" fmla="*/ 75583 w 4417162"/>
              <a:gd name="connsiteY67" fmla="*/ 3121025 h 6858000"/>
              <a:gd name="connsiteX68" fmla="*/ 55427 w 4417162"/>
              <a:gd name="connsiteY68" fmla="*/ 3160712 h 6858000"/>
              <a:gd name="connsiteX69" fmla="*/ 38632 w 4417162"/>
              <a:gd name="connsiteY69" fmla="*/ 3201987 h 6858000"/>
              <a:gd name="connsiteX70" fmla="*/ 23515 w 4417162"/>
              <a:gd name="connsiteY70" fmla="*/ 3248025 h 6858000"/>
              <a:gd name="connsiteX71" fmla="*/ 11758 w 4417162"/>
              <a:gd name="connsiteY71" fmla="*/ 3300412 h 6858000"/>
              <a:gd name="connsiteX72" fmla="*/ 3359 w 4417162"/>
              <a:gd name="connsiteY72" fmla="*/ 3360737 h 6858000"/>
              <a:gd name="connsiteX73" fmla="*/ 0 w 4417162"/>
              <a:gd name="connsiteY73" fmla="*/ 3427412 h 6858000"/>
              <a:gd name="connsiteX74" fmla="*/ 3359 w 4417162"/>
              <a:gd name="connsiteY74" fmla="*/ 3497262 h 6858000"/>
              <a:gd name="connsiteX75" fmla="*/ 11758 w 4417162"/>
              <a:gd name="connsiteY75" fmla="*/ 3557587 h 6858000"/>
              <a:gd name="connsiteX76" fmla="*/ 23515 w 4417162"/>
              <a:gd name="connsiteY76" fmla="*/ 3609975 h 6858000"/>
              <a:gd name="connsiteX77" fmla="*/ 38632 w 4417162"/>
              <a:gd name="connsiteY77" fmla="*/ 3656012 h 6858000"/>
              <a:gd name="connsiteX78" fmla="*/ 55427 w 4417162"/>
              <a:gd name="connsiteY78" fmla="*/ 3697287 h 6858000"/>
              <a:gd name="connsiteX79" fmla="*/ 75583 w 4417162"/>
              <a:gd name="connsiteY79" fmla="*/ 3736975 h 6858000"/>
              <a:gd name="connsiteX80" fmla="*/ 115893 w 4417162"/>
              <a:gd name="connsiteY80" fmla="*/ 3811587 h 6858000"/>
              <a:gd name="connsiteX81" fmla="*/ 134368 w 4417162"/>
              <a:gd name="connsiteY81" fmla="*/ 3848100 h 6858000"/>
              <a:gd name="connsiteX82" fmla="*/ 152844 w 4417162"/>
              <a:gd name="connsiteY82" fmla="*/ 3890962 h 6858000"/>
              <a:gd name="connsiteX83" fmla="*/ 167960 w 4417162"/>
              <a:gd name="connsiteY83" fmla="*/ 3935412 h 6858000"/>
              <a:gd name="connsiteX84" fmla="*/ 178038 w 4417162"/>
              <a:gd name="connsiteY84" fmla="*/ 3987800 h 6858000"/>
              <a:gd name="connsiteX85" fmla="*/ 188115 w 4417162"/>
              <a:gd name="connsiteY85" fmla="*/ 4048125 h 6858000"/>
              <a:gd name="connsiteX86" fmla="*/ 189795 w 4417162"/>
              <a:gd name="connsiteY86" fmla="*/ 4116387 h 6858000"/>
              <a:gd name="connsiteX87" fmla="*/ 188115 w 4417162"/>
              <a:gd name="connsiteY87" fmla="*/ 4186237 h 6858000"/>
              <a:gd name="connsiteX88" fmla="*/ 178038 w 4417162"/>
              <a:gd name="connsiteY88" fmla="*/ 4244975 h 6858000"/>
              <a:gd name="connsiteX89" fmla="*/ 167960 w 4417162"/>
              <a:gd name="connsiteY89" fmla="*/ 4297362 h 6858000"/>
              <a:gd name="connsiteX90" fmla="*/ 152844 w 4417162"/>
              <a:gd name="connsiteY90" fmla="*/ 4343400 h 6858000"/>
              <a:gd name="connsiteX91" fmla="*/ 134368 w 4417162"/>
              <a:gd name="connsiteY91" fmla="*/ 4386262 h 6858000"/>
              <a:gd name="connsiteX92" fmla="*/ 115893 w 4417162"/>
              <a:gd name="connsiteY92" fmla="*/ 4424362 h 6858000"/>
              <a:gd name="connsiteX93" fmla="*/ 75583 w 4417162"/>
              <a:gd name="connsiteY93" fmla="*/ 4498975 h 6858000"/>
              <a:gd name="connsiteX94" fmla="*/ 55427 w 4417162"/>
              <a:gd name="connsiteY94" fmla="*/ 4537075 h 6858000"/>
              <a:gd name="connsiteX95" fmla="*/ 38632 w 4417162"/>
              <a:gd name="connsiteY95" fmla="*/ 4579937 h 6858000"/>
              <a:gd name="connsiteX96" fmla="*/ 23515 w 4417162"/>
              <a:gd name="connsiteY96" fmla="*/ 4625975 h 6858000"/>
              <a:gd name="connsiteX97" fmla="*/ 11758 w 4417162"/>
              <a:gd name="connsiteY97" fmla="*/ 4678362 h 6858000"/>
              <a:gd name="connsiteX98" fmla="*/ 3359 w 4417162"/>
              <a:gd name="connsiteY98" fmla="*/ 4738687 h 6858000"/>
              <a:gd name="connsiteX99" fmla="*/ 0 w 4417162"/>
              <a:gd name="connsiteY99" fmla="*/ 4806950 h 6858000"/>
              <a:gd name="connsiteX100" fmla="*/ 3359 w 4417162"/>
              <a:gd name="connsiteY100" fmla="*/ 4875212 h 6858000"/>
              <a:gd name="connsiteX101" fmla="*/ 11758 w 4417162"/>
              <a:gd name="connsiteY101" fmla="*/ 4935537 h 6858000"/>
              <a:gd name="connsiteX102" fmla="*/ 23515 w 4417162"/>
              <a:gd name="connsiteY102" fmla="*/ 4987925 h 6858000"/>
              <a:gd name="connsiteX103" fmla="*/ 38632 w 4417162"/>
              <a:gd name="connsiteY103" fmla="*/ 5033962 h 6858000"/>
              <a:gd name="connsiteX104" fmla="*/ 55427 w 4417162"/>
              <a:gd name="connsiteY104" fmla="*/ 5075237 h 6858000"/>
              <a:gd name="connsiteX105" fmla="*/ 75583 w 4417162"/>
              <a:gd name="connsiteY105" fmla="*/ 5114925 h 6858000"/>
              <a:gd name="connsiteX106" fmla="*/ 95738 w 4417162"/>
              <a:gd name="connsiteY106" fmla="*/ 5149850 h 6858000"/>
              <a:gd name="connsiteX107" fmla="*/ 115893 w 4417162"/>
              <a:gd name="connsiteY107" fmla="*/ 5186362 h 6858000"/>
              <a:gd name="connsiteX108" fmla="*/ 134368 w 4417162"/>
              <a:gd name="connsiteY108" fmla="*/ 5226050 h 6858000"/>
              <a:gd name="connsiteX109" fmla="*/ 152844 w 4417162"/>
              <a:gd name="connsiteY109" fmla="*/ 5268912 h 6858000"/>
              <a:gd name="connsiteX110" fmla="*/ 167960 w 4417162"/>
              <a:gd name="connsiteY110" fmla="*/ 5313362 h 6858000"/>
              <a:gd name="connsiteX111" fmla="*/ 178038 w 4417162"/>
              <a:gd name="connsiteY111" fmla="*/ 5365750 h 6858000"/>
              <a:gd name="connsiteX112" fmla="*/ 188115 w 4417162"/>
              <a:gd name="connsiteY112" fmla="*/ 5426075 h 6858000"/>
              <a:gd name="connsiteX113" fmla="*/ 189795 w 4417162"/>
              <a:gd name="connsiteY113" fmla="*/ 5494337 h 6858000"/>
              <a:gd name="connsiteX114" fmla="*/ 188115 w 4417162"/>
              <a:gd name="connsiteY114" fmla="*/ 5562600 h 6858000"/>
              <a:gd name="connsiteX115" fmla="*/ 178038 w 4417162"/>
              <a:gd name="connsiteY115" fmla="*/ 5622925 h 6858000"/>
              <a:gd name="connsiteX116" fmla="*/ 167960 w 4417162"/>
              <a:gd name="connsiteY116" fmla="*/ 5675312 h 6858000"/>
              <a:gd name="connsiteX117" fmla="*/ 152844 w 4417162"/>
              <a:gd name="connsiteY117" fmla="*/ 5721350 h 6858000"/>
              <a:gd name="connsiteX118" fmla="*/ 134368 w 4417162"/>
              <a:gd name="connsiteY118" fmla="*/ 5762625 h 6858000"/>
              <a:gd name="connsiteX119" fmla="*/ 115893 w 4417162"/>
              <a:gd name="connsiteY119" fmla="*/ 5802312 h 6858000"/>
              <a:gd name="connsiteX120" fmla="*/ 95738 w 4417162"/>
              <a:gd name="connsiteY120" fmla="*/ 5840412 h 6858000"/>
              <a:gd name="connsiteX121" fmla="*/ 75583 w 4417162"/>
              <a:gd name="connsiteY121" fmla="*/ 5876925 h 6858000"/>
              <a:gd name="connsiteX122" fmla="*/ 55427 w 4417162"/>
              <a:gd name="connsiteY122" fmla="*/ 5915025 h 6858000"/>
              <a:gd name="connsiteX123" fmla="*/ 38632 w 4417162"/>
              <a:gd name="connsiteY123" fmla="*/ 5956300 h 6858000"/>
              <a:gd name="connsiteX124" fmla="*/ 23515 w 4417162"/>
              <a:gd name="connsiteY124" fmla="*/ 6003925 h 6858000"/>
              <a:gd name="connsiteX125" fmla="*/ 11758 w 4417162"/>
              <a:gd name="connsiteY125" fmla="*/ 6056312 h 6858000"/>
              <a:gd name="connsiteX126" fmla="*/ 3359 w 4417162"/>
              <a:gd name="connsiteY126" fmla="*/ 6113462 h 6858000"/>
              <a:gd name="connsiteX127" fmla="*/ 0 w 4417162"/>
              <a:gd name="connsiteY127" fmla="*/ 6183312 h 6858000"/>
              <a:gd name="connsiteX128" fmla="*/ 3359 w 4417162"/>
              <a:gd name="connsiteY128" fmla="*/ 6251575 h 6858000"/>
              <a:gd name="connsiteX129" fmla="*/ 11758 w 4417162"/>
              <a:gd name="connsiteY129" fmla="*/ 6311900 h 6858000"/>
              <a:gd name="connsiteX130" fmla="*/ 23515 w 4417162"/>
              <a:gd name="connsiteY130" fmla="*/ 6361112 h 6858000"/>
              <a:gd name="connsiteX131" fmla="*/ 38632 w 4417162"/>
              <a:gd name="connsiteY131" fmla="*/ 6407150 h 6858000"/>
              <a:gd name="connsiteX132" fmla="*/ 55427 w 4417162"/>
              <a:gd name="connsiteY132" fmla="*/ 6448425 h 6858000"/>
              <a:gd name="connsiteX133" fmla="*/ 73903 w 4417162"/>
              <a:gd name="connsiteY133" fmla="*/ 6488112 h 6858000"/>
              <a:gd name="connsiteX134" fmla="*/ 92379 w 4417162"/>
              <a:gd name="connsiteY134" fmla="*/ 6523037 h 6858000"/>
              <a:gd name="connsiteX135" fmla="*/ 112534 w 4417162"/>
              <a:gd name="connsiteY135" fmla="*/ 6561137 h 6858000"/>
              <a:gd name="connsiteX136" fmla="*/ 132689 w 4417162"/>
              <a:gd name="connsiteY136" fmla="*/ 6597650 h 6858000"/>
              <a:gd name="connsiteX137" fmla="*/ 149485 w 4417162"/>
              <a:gd name="connsiteY137" fmla="*/ 6640512 h 6858000"/>
              <a:gd name="connsiteX138" fmla="*/ 166281 w 4417162"/>
              <a:gd name="connsiteY138" fmla="*/ 6683375 h 6858000"/>
              <a:gd name="connsiteX139" fmla="*/ 176358 w 4417162"/>
              <a:gd name="connsiteY139" fmla="*/ 6735762 h 6858000"/>
              <a:gd name="connsiteX140" fmla="*/ 184756 w 4417162"/>
              <a:gd name="connsiteY140" fmla="*/ 6791325 h 6858000"/>
              <a:gd name="connsiteX141" fmla="*/ 189795 w 4417162"/>
              <a:gd name="connsiteY141" fmla="*/ 6858000 h 6858000"/>
              <a:gd name="connsiteX142" fmla="*/ 334173 w 4417162"/>
              <a:gd name="connsiteY142" fmla="*/ 6858000 h 6858000"/>
              <a:gd name="connsiteX143" fmla="*/ 334174 w 4417162"/>
              <a:gd name="connsiteY143" fmla="*/ 6858000 h 6858000"/>
              <a:gd name="connsiteX144" fmla="*/ 4417162 w 4417162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417162" h="6858000">
                <a:moveTo>
                  <a:pt x="4417162" y="0"/>
                </a:move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4417162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1A7F25-5C19-4294-A4F4-7AF918C26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933" y="2835634"/>
            <a:ext cx="3220917" cy="1452160"/>
          </a:xfrm>
        </p:spPr>
        <p:txBody>
          <a:bodyPr anchor="t">
            <a:normAutofit fontScale="92500" lnSpcReduction="20000"/>
          </a:bodyPr>
          <a:lstStyle/>
          <a:p>
            <a:r>
              <a:rPr lang="nl-NL" sz="4000" dirty="0">
                <a:solidFill>
                  <a:schemeClr val="tx1">
                    <a:alpha val="60000"/>
                  </a:schemeClr>
                </a:solidFill>
              </a:rPr>
              <a:t>Wat gaan we doen vandaag?!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27C4BA1-9F9D-49CF-9664-47FA989AD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251" y="1153300"/>
            <a:ext cx="6631341" cy="45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8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740AF-71F5-4F7B-9164-9A933268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WE OOK ALWEER AAN HET DOEN???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7D91590-B596-41E2-9491-C98A1F84C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54102"/>
            <a:ext cx="7806341" cy="21497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ijl: omhoog 3">
            <a:extLst>
              <a:ext uri="{FF2B5EF4-FFF2-40B4-BE49-F238E27FC236}">
                <a16:creationId xmlns:a16="http://schemas.microsoft.com/office/drawing/2014/main" id="{3915E308-C8BC-49EE-B981-CCC3A3D0A91C}"/>
              </a:ext>
            </a:extLst>
          </p:cNvPr>
          <p:cNvSpPr/>
          <p:nvPr/>
        </p:nvSpPr>
        <p:spPr>
          <a:xfrm>
            <a:off x="1033144" y="4658360"/>
            <a:ext cx="814705" cy="1685290"/>
          </a:xfrm>
          <a:prstGeom prst="up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CASUS </a:t>
            </a:r>
          </a:p>
        </p:txBody>
      </p:sp>
      <p:sp>
        <p:nvSpPr>
          <p:cNvPr id="6" name="Bijschrift: pijl-omhoog 5">
            <a:extLst>
              <a:ext uri="{FF2B5EF4-FFF2-40B4-BE49-F238E27FC236}">
                <a16:creationId xmlns:a16="http://schemas.microsoft.com/office/drawing/2014/main" id="{6ED77074-AD12-465B-8B5B-269055D9D8E9}"/>
              </a:ext>
            </a:extLst>
          </p:cNvPr>
          <p:cNvSpPr/>
          <p:nvPr/>
        </p:nvSpPr>
        <p:spPr>
          <a:xfrm>
            <a:off x="2453798" y="4571365"/>
            <a:ext cx="2628900" cy="1772285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 GAAN WE OP WELKE MANIER ONDERZOEKEN OM EEN GOED ADVIES TE GEVEN?</a:t>
            </a:r>
          </a:p>
        </p:txBody>
      </p:sp>
      <p:sp>
        <p:nvSpPr>
          <p:cNvPr id="7" name="Pijl: omhoog 6">
            <a:extLst>
              <a:ext uri="{FF2B5EF4-FFF2-40B4-BE49-F238E27FC236}">
                <a16:creationId xmlns:a16="http://schemas.microsoft.com/office/drawing/2014/main" id="{05F30006-E836-4727-A757-E51EDDE17035}"/>
              </a:ext>
            </a:extLst>
          </p:cNvPr>
          <p:cNvSpPr/>
          <p:nvPr/>
        </p:nvSpPr>
        <p:spPr>
          <a:xfrm>
            <a:off x="5479097" y="4571365"/>
            <a:ext cx="814706" cy="1772285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Pijl: omhoog 7">
            <a:extLst>
              <a:ext uri="{FF2B5EF4-FFF2-40B4-BE49-F238E27FC236}">
                <a16:creationId xmlns:a16="http://schemas.microsoft.com/office/drawing/2014/main" id="{855D2F3D-0C32-49BF-9AEE-FD7D85573339}"/>
              </a:ext>
            </a:extLst>
          </p:cNvPr>
          <p:cNvSpPr/>
          <p:nvPr/>
        </p:nvSpPr>
        <p:spPr>
          <a:xfrm>
            <a:off x="6759574" y="4658360"/>
            <a:ext cx="2028825" cy="168529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UITKOMST-EN ANALYSE-REN</a:t>
            </a:r>
          </a:p>
        </p:txBody>
      </p:sp>
      <p:sp>
        <p:nvSpPr>
          <p:cNvPr id="9" name="Rol: horizontaal 8">
            <a:extLst>
              <a:ext uri="{FF2B5EF4-FFF2-40B4-BE49-F238E27FC236}">
                <a16:creationId xmlns:a16="http://schemas.microsoft.com/office/drawing/2014/main" id="{63774EB9-CA48-4EB2-95BC-D1C805CCE8E6}"/>
              </a:ext>
            </a:extLst>
          </p:cNvPr>
          <p:cNvSpPr/>
          <p:nvPr/>
        </p:nvSpPr>
        <p:spPr>
          <a:xfrm>
            <a:off x="9344025" y="2354103"/>
            <a:ext cx="2438400" cy="1903572"/>
          </a:xfrm>
          <a:prstGeom prst="horizontalScroll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ADVIES VOOR DE HOOFDVRAAG VAN DE CASUS</a:t>
            </a:r>
          </a:p>
        </p:txBody>
      </p: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6DB32662-77E9-43C5-8B48-E61C0DE9499F}"/>
              </a:ext>
            </a:extLst>
          </p:cNvPr>
          <p:cNvCxnSpPr>
            <a:cxnSpLocks/>
          </p:cNvCxnSpPr>
          <p:nvPr/>
        </p:nvCxnSpPr>
        <p:spPr>
          <a:xfrm>
            <a:off x="8355012" y="3333750"/>
            <a:ext cx="866775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jl: omhoog 16">
            <a:extLst>
              <a:ext uri="{FF2B5EF4-FFF2-40B4-BE49-F238E27FC236}">
                <a16:creationId xmlns:a16="http://schemas.microsoft.com/office/drawing/2014/main" id="{BCCF28B1-63AD-4A27-B2F4-942A6006FA9B}"/>
              </a:ext>
            </a:extLst>
          </p:cNvPr>
          <p:cNvSpPr/>
          <p:nvPr/>
        </p:nvSpPr>
        <p:spPr>
          <a:xfrm rot="10800000">
            <a:off x="5111971" y="970235"/>
            <a:ext cx="814706" cy="1298441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09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9">
            <a:extLst>
              <a:ext uri="{FF2B5EF4-FFF2-40B4-BE49-F238E27FC236}">
                <a16:creationId xmlns:a16="http://schemas.microsoft.com/office/drawing/2014/main" id="{77BA654F-63EB-4800-9CE2-1859E32C9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283" y="1193462"/>
            <a:ext cx="7382434" cy="530031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A4740AF-71F5-4F7B-9164-9A933268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WE OOK ALWEER AAN HET DOEN???</a:t>
            </a:r>
          </a:p>
        </p:txBody>
      </p:sp>
    </p:spTree>
    <p:extLst>
      <p:ext uri="{BB962C8B-B14F-4D97-AF65-F5344CB8AC3E}">
        <p14:creationId xmlns:p14="http://schemas.microsoft.com/office/powerpoint/2010/main" val="223002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9699B-12C7-4C20-AA97-A0E26385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104" y="55948"/>
            <a:ext cx="9610725" cy="132556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periode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E24E0E3-2728-408E-A2DB-ECE2C1F6E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63745"/>
              </p:ext>
            </p:extLst>
          </p:nvPr>
        </p:nvGraphicFramePr>
        <p:xfrm>
          <a:off x="797104" y="1043430"/>
          <a:ext cx="6038036" cy="569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545">
                  <a:extLst>
                    <a:ext uri="{9D8B030D-6E8A-4147-A177-3AD203B41FA5}">
                      <a16:colId xmlns:a16="http://schemas.microsoft.com/office/drawing/2014/main" val="2078251871"/>
                    </a:ext>
                  </a:extLst>
                </a:gridCol>
                <a:gridCol w="4656491">
                  <a:extLst>
                    <a:ext uri="{9D8B030D-6E8A-4147-A177-3AD203B41FA5}">
                      <a16:colId xmlns:a16="http://schemas.microsoft.com/office/drawing/2014/main" val="2429809925"/>
                    </a:ext>
                  </a:extLst>
                </a:gridCol>
              </a:tblGrid>
              <a:tr h="328935">
                <a:tc>
                  <a:txBody>
                    <a:bodyPr/>
                    <a:lstStyle/>
                    <a:p>
                      <a:pPr rtl="0" fontAlgn="base"/>
                      <a:r>
                        <a:rPr lang="nl-NL" sz="1400" dirty="0">
                          <a:effectLst/>
                        </a:rPr>
                        <a:t>Week </a:t>
                      </a:r>
                      <a:endParaRPr lang="nl-NL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400" dirty="0">
                          <a:effectLst/>
                        </a:rPr>
                        <a:t>IBS  </a:t>
                      </a:r>
                      <a:endParaRPr lang="nl-NL" sz="24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4776"/>
                  </a:ext>
                </a:extLst>
              </a:tr>
              <a:tr h="414500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1 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Intro week 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09977"/>
                  </a:ext>
                </a:extLst>
              </a:tr>
              <a:tr h="431625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2 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Bezoek aan gemeente en oriëntatie in gebied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037335"/>
                  </a:ext>
                </a:extLst>
              </a:tr>
              <a:tr h="328935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  <a:highlight>
                            <a:srgbClr val="FFFF00"/>
                          </a:highlight>
                        </a:rPr>
                        <a:t>3 </a:t>
                      </a:r>
                      <a:endParaRPr lang="nl-NL" sz="3200" dirty="0"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  <a:highlight>
                            <a:srgbClr val="FFFF00"/>
                          </a:highlight>
                        </a:rPr>
                        <a:t>19-9 deadline LA 1 </a:t>
                      </a:r>
                    </a:p>
                    <a:p>
                      <a:pPr rtl="0" fontAlgn="base"/>
                      <a:r>
                        <a:rPr lang="nl-NL" sz="1800" dirty="0">
                          <a:effectLst/>
                          <a:highlight>
                            <a:srgbClr val="FFFF00"/>
                          </a:highlight>
                        </a:rPr>
                        <a:t>Onderzoeksopzet afmaken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70735"/>
                  </a:ext>
                </a:extLst>
              </a:tr>
              <a:tr h="328935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4 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26-9 deadline LA 2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401407"/>
                  </a:ext>
                </a:extLst>
              </a:tr>
              <a:tr h="577340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5 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  <a:latin typeface="Calibri" panose="020F0502020204030204" pitchFamily="34" charset="0"/>
                        </a:rPr>
                        <a:t>Uitvoeren onderzoek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889161"/>
                  </a:ext>
                </a:extLst>
              </a:tr>
              <a:tr h="414500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6 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10-10 deadline LA 3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319568"/>
                  </a:ext>
                </a:extLst>
              </a:tr>
              <a:tr h="414500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7 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Checkmoment met de stakeholders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714405"/>
                  </a:ext>
                </a:extLst>
              </a:tr>
              <a:tr h="414500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8 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endParaRPr lang="nl-NL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22062"/>
                  </a:ext>
                </a:extLst>
              </a:tr>
              <a:tr h="328935">
                <a:tc>
                  <a:txBody>
                    <a:bodyPr/>
                    <a:lstStyle/>
                    <a:p>
                      <a:pPr rtl="0" fontAlgn="base"/>
                      <a:endParaRPr lang="nl-NL" sz="18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b="1" dirty="0">
                          <a:effectLst/>
                        </a:rPr>
                        <a:t>Herfstvakantie  </a:t>
                      </a:r>
                      <a:endParaRPr lang="nl-NL" sz="3200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60878"/>
                  </a:ext>
                </a:extLst>
              </a:tr>
              <a:tr h="903018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9 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1-11 </a:t>
                      </a:r>
                      <a:r>
                        <a:rPr lang="nl-NL" sz="1800" dirty="0" err="1">
                          <a:effectLst/>
                        </a:rPr>
                        <a:t>Pecha</a:t>
                      </a:r>
                      <a:r>
                        <a:rPr lang="nl-NL" sz="1800" dirty="0">
                          <a:effectLst/>
                        </a:rPr>
                        <a:t> </a:t>
                      </a:r>
                      <a:r>
                        <a:rPr lang="nl-NL" sz="1800" dirty="0" err="1">
                          <a:effectLst/>
                        </a:rPr>
                        <a:t>Kucha</a:t>
                      </a:r>
                      <a:r>
                        <a:rPr lang="nl-NL" sz="1800" dirty="0">
                          <a:effectLst/>
                        </a:rPr>
                        <a:t> bij opdrachtgever &amp; inleveren verslag  </a:t>
                      </a:r>
                      <a:endParaRPr lang="nl-NL" sz="3200" dirty="0">
                        <a:effectLst/>
                      </a:endParaRPr>
                    </a:p>
                    <a:p>
                      <a:pPr rtl="0" fontAlgn="base"/>
                      <a:r>
                        <a:rPr lang="nl-NL" sz="1800" dirty="0">
                          <a:effectLst/>
                        </a:rPr>
                        <a:t>4-11 deadline portfolio 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45031"/>
                  </a:ext>
                </a:extLst>
              </a:tr>
              <a:tr h="414500"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10  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nl-NL" sz="1800" dirty="0">
                          <a:effectLst/>
                        </a:rPr>
                        <a:t>8-11 kennistoets P1 </a:t>
                      </a:r>
                      <a:endParaRPr lang="nl-NL" sz="3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551539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11460E62-E366-40C8-9AC6-495798FF80E0}"/>
              </a:ext>
            </a:extLst>
          </p:cNvPr>
          <p:cNvSpPr txBox="1"/>
          <p:nvPr/>
        </p:nvSpPr>
        <p:spPr>
          <a:xfrm>
            <a:off x="7300270" y="984334"/>
            <a:ext cx="40376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LA 1 Onderzoekstechnieken</a:t>
            </a:r>
          </a:p>
          <a:p>
            <a:r>
              <a:rPr lang="nl-NL" dirty="0"/>
              <a:t>LA 2 Theoretisch kader </a:t>
            </a:r>
          </a:p>
          <a:p>
            <a:r>
              <a:rPr lang="nl-NL" dirty="0"/>
              <a:t>LA 3 Burgerparticipatie</a:t>
            </a:r>
          </a:p>
          <a:p>
            <a:r>
              <a:rPr lang="nl-NL" dirty="0"/>
              <a:t>LA 4 onderzoeksresultaten en advies. </a:t>
            </a:r>
          </a:p>
        </p:txBody>
      </p:sp>
    </p:spTree>
    <p:extLst>
      <p:ext uri="{BB962C8B-B14F-4D97-AF65-F5344CB8AC3E}">
        <p14:creationId xmlns:p14="http://schemas.microsoft.com/office/powerpoint/2010/main" val="49615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EE6763-F9EC-4AD6-9272-DCE27E95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" y="433070"/>
            <a:ext cx="10515600" cy="1325563"/>
          </a:xfrm>
        </p:spPr>
        <p:txBody>
          <a:bodyPr/>
          <a:lstStyle/>
          <a:p>
            <a:r>
              <a:rPr lang="nl-NL" dirty="0"/>
              <a:t>Aan de slag: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A4B44DD-0DA0-4302-8AC3-9CBFB5056577}"/>
              </a:ext>
            </a:extLst>
          </p:cNvPr>
          <p:cNvSpPr txBox="1"/>
          <p:nvPr/>
        </p:nvSpPr>
        <p:spPr>
          <a:xfrm>
            <a:off x="586740" y="1509316"/>
            <a:ext cx="11018520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/>
              <a:t>Bespreek als groep dit lijstje, maak een taakverdeling en een planning. </a:t>
            </a:r>
          </a:p>
          <a:p>
            <a:r>
              <a:rPr lang="nl-NL" sz="2400" dirty="0"/>
              <a:t>1.	LA 1 deadline in aanstaande vrijdag 19-9. </a:t>
            </a:r>
          </a:p>
          <a:p>
            <a:r>
              <a:rPr lang="nl-NL" sz="2400" dirty="0"/>
              <a:t>2.	Werken aan LA 2, deadline is 26-9.</a:t>
            </a:r>
          </a:p>
          <a:p>
            <a:r>
              <a:rPr lang="nl-NL" sz="2400" dirty="0"/>
              <a:t>3.	Stakeholders analyse en doelgroep analyse afmaken </a:t>
            </a:r>
          </a:p>
          <a:p>
            <a:r>
              <a:rPr lang="nl-NL" sz="2400" dirty="0"/>
              <a:t>4.	Wie gaan jullie betrekken bij onderzoek: </a:t>
            </a:r>
          </a:p>
          <a:p>
            <a:r>
              <a:rPr lang="nl-NL" sz="2400" dirty="0"/>
              <a:t>	- Wie gaan jullie interviewen? Namen en rugnummers! </a:t>
            </a:r>
          </a:p>
          <a:p>
            <a:r>
              <a:rPr lang="nl-NL" sz="2400" dirty="0"/>
              <a:t>	- Welke groep gaan jullie enquêteren? Specifiek maken &gt; doelgroep analyse! </a:t>
            </a:r>
          </a:p>
          <a:p>
            <a:r>
              <a:rPr lang="nl-NL" sz="2400" dirty="0"/>
              <a:t>5.	Opstellen van de vragen voor het interview </a:t>
            </a:r>
          </a:p>
          <a:p>
            <a:r>
              <a:rPr lang="nl-NL" sz="2400" dirty="0"/>
              <a:t>6.	Opstellen van de vragen &amp; antwoord opties van de enquête</a:t>
            </a:r>
          </a:p>
          <a:p>
            <a:r>
              <a:rPr lang="nl-NL" sz="2400" dirty="0"/>
              <a:t>7.	Contact leggen met stakeholders voor interview voor gesprekken in week 5 </a:t>
            </a:r>
          </a:p>
          <a:p>
            <a:r>
              <a:rPr lang="nl-NL" sz="2400" dirty="0"/>
              <a:t>	in overleg met hen plannen </a:t>
            </a:r>
          </a:p>
          <a:p>
            <a:pPr marL="457200" indent="-457200">
              <a:buAutoNum type="arabicPeriod" startAt="8"/>
            </a:pPr>
            <a:r>
              <a:rPr lang="nl-NL" sz="2400" dirty="0"/>
              <a:t>      Afnemen enquêtes op woensdag in week 5 = 29 september</a:t>
            </a:r>
          </a:p>
          <a:p>
            <a:pPr marL="457200" indent="-457200">
              <a:buAutoNum type="arabicPeriod" startAt="8"/>
            </a:pPr>
            <a:r>
              <a:rPr lang="nl-NL" sz="2400" dirty="0"/>
              <a:t>      Ieder voor zich: document verantwoording! 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48458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CD33B-3BFC-4DCC-8F38-18ACC1FC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 OP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FCF569-B98C-4D1E-B89A-5E515B054403}"/>
              </a:ext>
            </a:extLst>
          </p:cNvPr>
          <p:cNvSpPr txBox="1"/>
          <p:nvPr/>
        </p:nvSpPr>
        <p:spPr>
          <a:xfrm>
            <a:off x="1005840" y="1690688"/>
            <a:ext cx="96697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400" dirty="0"/>
              <a:t>Maak een planning voor vandaag (tot 16.00 uur) en vrijdag (zijn 2 IBS lessen) 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  <a:p>
            <a:pPr marL="285750" indent="-285750">
              <a:buFontTx/>
              <a:buChar char="-"/>
            </a:pPr>
            <a:r>
              <a:rPr lang="nl-NL" sz="2400" dirty="0"/>
              <a:t>Laat vragenlijsten en de enquête checken zodat je akkoord hebt! 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  <a:p>
            <a:pPr marL="285750" indent="-285750">
              <a:buFontTx/>
              <a:buChar char="-"/>
            </a:pPr>
            <a:r>
              <a:rPr lang="nl-NL" sz="2400" dirty="0"/>
              <a:t>Overleg met Thomas / Pascalle of de planning zo klopt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  <a:p>
            <a:pPr marL="285750" indent="-285750">
              <a:buFontTx/>
              <a:buChar char="-"/>
            </a:pPr>
            <a:r>
              <a:rPr lang="nl-NL" sz="2400" dirty="0"/>
              <a:t>Vrijdag is er een rooster waarbij alle groepen laten zien aan Thomas of Pascalle wat af is en wat nog moet gebeuren. 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  <a:p>
            <a:pPr marL="285750" indent="-285750">
              <a:buFontTx/>
              <a:buChar char="-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4139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252883BE-5DDF-4444-B03A-8F139C3B1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0932" y="4609035"/>
            <a:ext cx="9144000" cy="1655762"/>
          </a:xfrm>
        </p:spPr>
        <p:txBody>
          <a:bodyPr>
            <a:normAutofit/>
          </a:bodyPr>
          <a:lstStyle/>
          <a:p>
            <a:r>
              <a:rPr lang="nl-NL" sz="7200" dirty="0"/>
              <a:t>Succes!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460E5B8-E800-4116-A4BF-3207056A63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86" t="25782" r="35398"/>
          <a:stretch/>
        </p:blipFill>
        <p:spPr>
          <a:xfrm>
            <a:off x="3795733" y="1074927"/>
            <a:ext cx="3739386" cy="353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380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FA5A65-690A-4B1D-ACB2-1BA17BA95D7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BCDF8C-7C82-41F8-B9B1-D30EFEBCF2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123BB1-FB53-444E-A855-9C561F65AD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374</Words>
  <Application>Microsoft Office PowerPoint</Application>
  <PresentationFormat>Breedbeeld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PowerPoint-presentatie</vt:lpstr>
      <vt:lpstr>PowerPoint-presentatie</vt:lpstr>
      <vt:lpstr>WAT ZIJN WE OOK ALWEER AAN HET DOEN???</vt:lpstr>
      <vt:lpstr>WAT ZIJN WE OOK ALWEER AAN HET DOEN???</vt:lpstr>
      <vt:lpstr>Planning periode</vt:lpstr>
      <vt:lpstr>Aan de slag: </vt:lpstr>
      <vt:lpstr>LET OP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Pascalle Cup</dc:creator>
  <cp:lastModifiedBy>Pascalle Cup</cp:lastModifiedBy>
  <cp:revision>8</cp:revision>
  <dcterms:created xsi:type="dcterms:W3CDTF">2021-09-15T08:40:50Z</dcterms:created>
  <dcterms:modified xsi:type="dcterms:W3CDTF">2021-09-15T10:57:02Z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